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DACEF4-50F0-42B8-A734-DD536EE5FBA7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E98D094E-CBF8-4A75-A71B-F42ECA69DA68}">
      <dgm:prSet phldrT="[Text]"/>
      <dgm:spPr/>
      <dgm:t>
        <a:bodyPr/>
        <a:lstStyle/>
        <a:p>
          <a:r>
            <a:rPr lang="en-GB" dirty="0" err="1" smtClean="0"/>
            <a:t>Sesar</a:t>
          </a:r>
          <a:r>
            <a:rPr lang="en-GB" dirty="0" smtClean="0"/>
            <a:t> / </a:t>
          </a:r>
          <a:r>
            <a:rPr lang="en-GB" dirty="0" err="1" smtClean="0"/>
            <a:t>Patahan</a:t>
          </a:r>
          <a:r>
            <a:rPr lang="en-GB" dirty="0" smtClean="0"/>
            <a:t> Normal yang </a:t>
          </a:r>
          <a:r>
            <a:rPr lang="en-GB" dirty="0" err="1" smtClean="0"/>
            <a:t>disebabkan</a:t>
          </a:r>
          <a:r>
            <a:rPr lang="en-GB" dirty="0" smtClean="0"/>
            <a:t> </a:t>
          </a:r>
          <a:r>
            <a:rPr lang="en-GB" dirty="0" err="1" smtClean="0"/>
            <a:t>oleh</a:t>
          </a:r>
          <a:r>
            <a:rPr lang="en-GB" dirty="0" smtClean="0"/>
            <a:t> </a:t>
          </a:r>
          <a:r>
            <a:rPr lang="en-GB" dirty="0" err="1" smtClean="0"/>
            <a:t>gaya</a:t>
          </a:r>
          <a:r>
            <a:rPr lang="en-GB" dirty="0" smtClean="0"/>
            <a:t> </a:t>
          </a:r>
          <a:r>
            <a:rPr lang="en-GB" dirty="0" err="1" smtClean="0"/>
            <a:t>tegasan</a:t>
          </a:r>
          <a:r>
            <a:rPr lang="en-GB" dirty="0" smtClean="0"/>
            <a:t> tensional </a:t>
          </a:r>
          <a:r>
            <a:rPr lang="en-GB" dirty="0" err="1" smtClean="0"/>
            <a:t>horisontal</a:t>
          </a:r>
          <a:r>
            <a:rPr lang="en-GB" dirty="0" smtClean="0"/>
            <a:t>, </a:t>
          </a:r>
          <a:r>
            <a:rPr lang="en-GB" dirty="0" err="1" smtClean="0"/>
            <a:t>dimana</a:t>
          </a:r>
          <a:r>
            <a:rPr lang="en-GB" dirty="0" smtClean="0"/>
            <a:t> </a:t>
          </a:r>
          <a:r>
            <a:rPr lang="en-GB" dirty="0" err="1" smtClean="0"/>
            <a:t>hangingwall</a:t>
          </a:r>
          <a:r>
            <a:rPr lang="en-GB" dirty="0" smtClean="0"/>
            <a:t> </a:t>
          </a:r>
          <a:r>
            <a:rPr lang="en-GB" dirty="0" err="1" smtClean="0"/>
            <a:t>bergerah</a:t>
          </a:r>
          <a:r>
            <a:rPr lang="en-GB" dirty="0" smtClean="0"/>
            <a:t> </a:t>
          </a:r>
          <a:r>
            <a:rPr lang="en-GB" dirty="0" err="1" smtClean="0"/>
            <a:t>kebagian</a:t>
          </a:r>
          <a:r>
            <a:rPr lang="en-GB" dirty="0" smtClean="0"/>
            <a:t> </a:t>
          </a:r>
          <a:r>
            <a:rPr lang="en-GB" dirty="0" err="1" smtClean="0"/>
            <a:t>bawah</a:t>
          </a:r>
          <a:r>
            <a:rPr lang="en-GB" dirty="0" smtClean="0"/>
            <a:t> </a:t>
          </a:r>
          <a:r>
            <a:rPr lang="en-GB" dirty="0" err="1" smtClean="0"/>
            <a:t>dari</a:t>
          </a:r>
          <a:r>
            <a:rPr lang="en-GB" dirty="0" smtClean="0"/>
            <a:t> footwall.</a:t>
          </a:r>
          <a:endParaRPr lang="en-GB" dirty="0"/>
        </a:p>
      </dgm:t>
    </dgm:pt>
    <dgm:pt modelId="{0941A8D3-4F48-44E5-AA3B-68DEE7526F2E}" type="parTrans" cxnId="{5EB11FFE-E42C-4B76-A61D-E32CF66B771D}">
      <dgm:prSet/>
      <dgm:spPr/>
      <dgm:t>
        <a:bodyPr/>
        <a:lstStyle/>
        <a:p>
          <a:endParaRPr lang="en-GB"/>
        </a:p>
      </dgm:t>
    </dgm:pt>
    <dgm:pt modelId="{26844938-DD77-4083-8201-E3AC29994CB7}" type="sibTrans" cxnId="{5EB11FFE-E42C-4B76-A61D-E32CF66B771D}">
      <dgm:prSet/>
      <dgm:spPr/>
      <dgm:t>
        <a:bodyPr/>
        <a:lstStyle/>
        <a:p>
          <a:endParaRPr lang="en-GB"/>
        </a:p>
      </dgm:t>
    </dgm:pt>
    <dgm:pt modelId="{CC967202-6C83-4C89-BF3B-7A9D45530E93}" type="pres">
      <dgm:prSet presAssocID="{FDDACEF4-50F0-42B8-A734-DD536EE5FBA7}" presName="Name0" presStyleCnt="0">
        <dgm:presLayoutVars>
          <dgm:dir/>
          <dgm:resizeHandles val="exact"/>
        </dgm:presLayoutVars>
      </dgm:prSet>
      <dgm:spPr/>
    </dgm:pt>
    <dgm:pt modelId="{9737C970-1DE3-4D40-9F9B-64C8A21B9682}" type="pres">
      <dgm:prSet presAssocID="{E98D094E-CBF8-4A75-A71B-F42ECA69DA68}" presName="compNode" presStyleCnt="0"/>
      <dgm:spPr/>
    </dgm:pt>
    <dgm:pt modelId="{97552667-D082-40D5-BAAB-5CF57AB872A4}" type="pres">
      <dgm:prSet presAssocID="{E98D094E-CBF8-4A75-A71B-F42ECA69DA68}" presName="pictRect" presStyleLbl="node1" presStyleIdx="0" presStyleCnt="1" custScaleX="274108" custScaleY="180926" custLinFactNeighborX="-1487" custLinFactNeighborY="-3822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5EA244DB-2C3E-438E-BCAA-0C2A84230718}" type="pres">
      <dgm:prSet presAssocID="{E98D094E-CBF8-4A75-A71B-F42ECA69DA68}" presName="textRect" presStyleLbl="revTx" presStyleIdx="0" presStyleCnt="1" custScaleX="288003" custScaleY="303383" custLinFactY="85292" custLinFactNeighborX="-81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EB11FFE-E42C-4B76-A61D-E32CF66B771D}" srcId="{FDDACEF4-50F0-42B8-A734-DD536EE5FBA7}" destId="{E98D094E-CBF8-4A75-A71B-F42ECA69DA68}" srcOrd="0" destOrd="0" parTransId="{0941A8D3-4F48-44E5-AA3B-68DEE7526F2E}" sibTransId="{26844938-DD77-4083-8201-E3AC29994CB7}"/>
    <dgm:cxn modelId="{069872D6-DA01-4EDD-A74E-20CFAB725FA7}" type="presOf" srcId="{FDDACEF4-50F0-42B8-A734-DD536EE5FBA7}" destId="{CC967202-6C83-4C89-BF3B-7A9D45530E93}" srcOrd="0" destOrd="0" presId="urn:microsoft.com/office/officeart/2005/8/layout/pList1"/>
    <dgm:cxn modelId="{0297699A-8677-4772-8B3B-378CC6287F82}" type="presOf" srcId="{E98D094E-CBF8-4A75-A71B-F42ECA69DA68}" destId="{5EA244DB-2C3E-438E-BCAA-0C2A84230718}" srcOrd="0" destOrd="0" presId="urn:microsoft.com/office/officeart/2005/8/layout/pList1"/>
    <dgm:cxn modelId="{3243C214-1340-43D6-B25A-2E2D2E9860F5}" type="presParOf" srcId="{CC967202-6C83-4C89-BF3B-7A9D45530E93}" destId="{9737C970-1DE3-4D40-9F9B-64C8A21B9682}" srcOrd="0" destOrd="0" presId="urn:microsoft.com/office/officeart/2005/8/layout/pList1"/>
    <dgm:cxn modelId="{95167B98-40D6-4BBE-9C8C-55364713C841}" type="presParOf" srcId="{9737C970-1DE3-4D40-9F9B-64C8A21B9682}" destId="{97552667-D082-40D5-BAAB-5CF57AB872A4}" srcOrd="0" destOrd="0" presId="urn:microsoft.com/office/officeart/2005/8/layout/pList1"/>
    <dgm:cxn modelId="{C10F6732-AB05-422C-AF55-4CA06ABA2787}" type="presParOf" srcId="{9737C970-1DE3-4D40-9F9B-64C8A21B9682}" destId="{5EA244DB-2C3E-438E-BCAA-0C2A84230718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499599-5DC8-4129-BB62-F442BB29C590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E564364D-B402-4483-8FFB-B12BF8A9BC0A}">
      <dgm:prSet phldrT="[Text]"/>
      <dgm:spPr/>
      <dgm:t>
        <a:bodyPr/>
        <a:lstStyle/>
        <a:p>
          <a:r>
            <a:rPr lang="en-GB" dirty="0" err="1" smtClean="0"/>
            <a:t>Rangkaian</a:t>
          </a:r>
          <a:r>
            <a:rPr lang="en-GB" dirty="0" smtClean="0"/>
            <a:t> </a:t>
          </a:r>
          <a:r>
            <a:rPr lang="en-GB" dirty="0" err="1" smtClean="0"/>
            <a:t>patahan</a:t>
          </a:r>
          <a:r>
            <a:rPr lang="en-GB" dirty="0" smtClean="0"/>
            <a:t> normal </a:t>
          </a:r>
          <a:r>
            <a:rPr lang="en-GB" dirty="0" err="1" smtClean="0"/>
            <a:t>sebagai</a:t>
          </a:r>
          <a:r>
            <a:rPr lang="en-GB" dirty="0" smtClean="0"/>
            <a:t> </a:t>
          </a:r>
          <a:r>
            <a:rPr lang="en-GB" dirty="0" err="1" smtClean="0"/>
            <a:t>hasil</a:t>
          </a:r>
          <a:r>
            <a:rPr lang="en-GB" dirty="0" smtClean="0"/>
            <a:t> </a:t>
          </a:r>
          <a:r>
            <a:rPr lang="en-GB" dirty="0" err="1" smtClean="0"/>
            <a:t>dari</a:t>
          </a:r>
          <a:r>
            <a:rPr lang="en-GB" dirty="0" smtClean="0"/>
            <a:t> </a:t>
          </a:r>
          <a:r>
            <a:rPr lang="en-GB" dirty="0" err="1" smtClean="0"/>
            <a:t>gaya</a:t>
          </a:r>
          <a:r>
            <a:rPr lang="en-GB" dirty="0" smtClean="0"/>
            <a:t> </a:t>
          </a:r>
          <a:r>
            <a:rPr lang="en-GB" dirty="0" err="1" smtClean="0"/>
            <a:t>tegasan</a:t>
          </a:r>
          <a:r>
            <a:rPr lang="en-GB" dirty="0" smtClean="0"/>
            <a:t> tensional </a:t>
          </a:r>
          <a:r>
            <a:rPr lang="en-GB" dirty="0" err="1" smtClean="0"/>
            <a:t>horisontal</a:t>
          </a:r>
          <a:r>
            <a:rPr lang="en-GB" dirty="0" smtClean="0"/>
            <a:t> yang </a:t>
          </a:r>
          <a:r>
            <a:rPr lang="en-GB" dirty="0" err="1" smtClean="0"/>
            <a:t>membentuk</a:t>
          </a:r>
          <a:r>
            <a:rPr lang="en-GB" dirty="0" smtClean="0"/>
            <a:t> “Horst” </a:t>
          </a:r>
          <a:r>
            <a:rPr lang="en-GB" dirty="0" err="1" smtClean="0"/>
            <a:t>dan</a:t>
          </a:r>
          <a:r>
            <a:rPr lang="en-GB" dirty="0" smtClean="0"/>
            <a:t> “</a:t>
          </a:r>
          <a:r>
            <a:rPr lang="en-GB" dirty="0" err="1" smtClean="0"/>
            <a:t>Graben</a:t>
          </a:r>
          <a:r>
            <a:rPr lang="en-GB" dirty="0" smtClean="0"/>
            <a:t>”.</a:t>
          </a:r>
          <a:endParaRPr lang="en-GB" dirty="0"/>
        </a:p>
      </dgm:t>
    </dgm:pt>
    <dgm:pt modelId="{549C4F29-2754-4A08-AB21-D4B801222417}" type="parTrans" cxnId="{BD16CFFE-25B6-496F-8546-CE45ECFFEABC}">
      <dgm:prSet/>
      <dgm:spPr/>
      <dgm:t>
        <a:bodyPr/>
        <a:lstStyle/>
        <a:p>
          <a:endParaRPr lang="en-GB"/>
        </a:p>
      </dgm:t>
    </dgm:pt>
    <dgm:pt modelId="{7689C623-52C4-4421-9E6B-F93F5C11CBEF}" type="sibTrans" cxnId="{BD16CFFE-25B6-496F-8546-CE45ECFFEABC}">
      <dgm:prSet/>
      <dgm:spPr/>
      <dgm:t>
        <a:bodyPr/>
        <a:lstStyle/>
        <a:p>
          <a:endParaRPr lang="en-GB"/>
        </a:p>
      </dgm:t>
    </dgm:pt>
    <dgm:pt modelId="{FF7FDADC-E447-460F-91B7-741B4BD04278}" type="pres">
      <dgm:prSet presAssocID="{39499599-5DC8-4129-BB62-F442BB29C590}" presName="Name0" presStyleCnt="0">
        <dgm:presLayoutVars>
          <dgm:dir/>
          <dgm:resizeHandles val="exact"/>
        </dgm:presLayoutVars>
      </dgm:prSet>
      <dgm:spPr/>
    </dgm:pt>
    <dgm:pt modelId="{57EEC27C-74CB-4F2E-8414-5A9B02FADB7D}" type="pres">
      <dgm:prSet presAssocID="{E564364D-B402-4483-8FFB-B12BF8A9BC0A}" presName="compNode" presStyleCnt="0"/>
      <dgm:spPr/>
    </dgm:pt>
    <dgm:pt modelId="{0057C217-BECF-448B-98A5-842D7B0BC44A}" type="pres">
      <dgm:prSet presAssocID="{E564364D-B402-4483-8FFB-B12BF8A9BC0A}" presName="pictRect" presStyleLbl="node1" presStyleIdx="0" presStyleCnt="1" custScaleY="6901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C8024ABF-3617-493A-930F-3010B91CB3AC}" type="pres">
      <dgm:prSet presAssocID="{E564364D-B402-4483-8FFB-B12BF8A9BC0A}" presName="textRect" presStyleLbl="revTx" presStyleIdx="0" presStyleCnt="1" custScaleX="11549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83E5B6C-AA71-4170-8AB0-499410C602E0}" type="presOf" srcId="{39499599-5DC8-4129-BB62-F442BB29C590}" destId="{FF7FDADC-E447-460F-91B7-741B4BD04278}" srcOrd="0" destOrd="0" presId="urn:microsoft.com/office/officeart/2005/8/layout/pList1"/>
    <dgm:cxn modelId="{820DFDA5-0E34-4BA2-BC7D-F094D1A923CB}" type="presOf" srcId="{E564364D-B402-4483-8FFB-B12BF8A9BC0A}" destId="{C8024ABF-3617-493A-930F-3010B91CB3AC}" srcOrd="0" destOrd="0" presId="urn:microsoft.com/office/officeart/2005/8/layout/pList1"/>
    <dgm:cxn modelId="{BD16CFFE-25B6-496F-8546-CE45ECFFEABC}" srcId="{39499599-5DC8-4129-BB62-F442BB29C590}" destId="{E564364D-B402-4483-8FFB-B12BF8A9BC0A}" srcOrd="0" destOrd="0" parTransId="{549C4F29-2754-4A08-AB21-D4B801222417}" sibTransId="{7689C623-52C4-4421-9E6B-F93F5C11CBEF}"/>
    <dgm:cxn modelId="{07C722C7-7A5F-44EE-842A-B749C86BCEE1}" type="presParOf" srcId="{FF7FDADC-E447-460F-91B7-741B4BD04278}" destId="{57EEC27C-74CB-4F2E-8414-5A9B02FADB7D}" srcOrd="0" destOrd="0" presId="urn:microsoft.com/office/officeart/2005/8/layout/pList1"/>
    <dgm:cxn modelId="{7AD934FC-FC1B-46C2-BD02-429679682BF3}" type="presParOf" srcId="{57EEC27C-74CB-4F2E-8414-5A9B02FADB7D}" destId="{0057C217-BECF-448B-98A5-842D7B0BC44A}" srcOrd="0" destOrd="0" presId="urn:microsoft.com/office/officeart/2005/8/layout/pList1"/>
    <dgm:cxn modelId="{2F720B37-0A68-46C3-A657-378791EF34C1}" type="presParOf" srcId="{57EEC27C-74CB-4F2E-8414-5A9B02FADB7D}" destId="{C8024ABF-3617-493A-930F-3010B91CB3AC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52667-D082-40D5-BAAB-5CF57AB872A4}">
      <dsp:nvSpPr>
        <dsp:cNvPr id="0" name=""/>
        <dsp:cNvSpPr/>
      </dsp:nvSpPr>
      <dsp:spPr>
        <a:xfrm>
          <a:off x="72012" y="108010"/>
          <a:ext cx="3561746" cy="1619800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A244DB-2C3E-438E-BCAA-0C2A84230718}">
      <dsp:nvSpPr>
        <dsp:cNvPr id="0" name=""/>
        <dsp:cNvSpPr/>
      </dsp:nvSpPr>
      <dsp:spPr>
        <a:xfrm>
          <a:off x="6" y="1667741"/>
          <a:ext cx="3742297" cy="1462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Sesar</a:t>
          </a:r>
          <a:r>
            <a:rPr lang="en-GB" sz="1800" kern="1200" dirty="0" smtClean="0"/>
            <a:t> / </a:t>
          </a:r>
          <a:r>
            <a:rPr lang="en-GB" sz="1800" kern="1200" dirty="0" err="1" smtClean="0"/>
            <a:t>Patahan</a:t>
          </a:r>
          <a:r>
            <a:rPr lang="en-GB" sz="1800" kern="1200" dirty="0" smtClean="0"/>
            <a:t> Normal yang </a:t>
          </a:r>
          <a:r>
            <a:rPr lang="en-GB" sz="1800" kern="1200" dirty="0" err="1" smtClean="0"/>
            <a:t>disebabkan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oleh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gaya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tegasan</a:t>
          </a:r>
          <a:r>
            <a:rPr lang="en-GB" sz="1800" kern="1200" dirty="0" smtClean="0"/>
            <a:t> tensional </a:t>
          </a:r>
          <a:r>
            <a:rPr lang="en-GB" sz="1800" kern="1200" dirty="0" err="1" smtClean="0"/>
            <a:t>horisontal</a:t>
          </a:r>
          <a:r>
            <a:rPr lang="en-GB" sz="1800" kern="1200" dirty="0" smtClean="0"/>
            <a:t>, </a:t>
          </a:r>
          <a:r>
            <a:rPr lang="en-GB" sz="1800" kern="1200" dirty="0" err="1" smtClean="0"/>
            <a:t>dimana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hangingwall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bergerah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kebagian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bawah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dari</a:t>
          </a:r>
          <a:r>
            <a:rPr lang="en-GB" sz="1800" kern="1200" dirty="0" smtClean="0"/>
            <a:t> footwall.</a:t>
          </a:r>
          <a:endParaRPr lang="en-GB" sz="1800" kern="1200" dirty="0"/>
        </a:p>
      </dsp:txBody>
      <dsp:txXfrm>
        <a:off x="6" y="1667741"/>
        <a:ext cx="3742297" cy="14625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57C217-BECF-448B-98A5-842D7B0BC44A}">
      <dsp:nvSpPr>
        <dsp:cNvPr id="0" name=""/>
        <dsp:cNvSpPr/>
      </dsp:nvSpPr>
      <dsp:spPr>
        <a:xfrm>
          <a:off x="488971" y="1857"/>
          <a:ext cx="3546432" cy="1686376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024ABF-3617-493A-930F-3010B91CB3AC}">
      <dsp:nvSpPr>
        <dsp:cNvPr id="0" name=""/>
        <dsp:cNvSpPr/>
      </dsp:nvSpPr>
      <dsp:spPr>
        <a:xfrm>
          <a:off x="214299" y="2066791"/>
          <a:ext cx="4095775" cy="1315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0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err="1" smtClean="0"/>
            <a:t>Rangkaian</a:t>
          </a:r>
          <a:r>
            <a:rPr lang="en-GB" sz="1900" kern="1200" dirty="0" smtClean="0"/>
            <a:t> </a:t>
          </a:r>
          <a:r>
            <a:rPr lang="en-GB" sz="1900" kern="1200" dirty="0" err="1" smtClean="0"/>
            <a:t>patahan</a:t>
          </a:r>
          <a:r>
            <a:rPr lang="en-GB" sz="1900" kern="1200" dirty="0" smtClean="0"/>
            <a:t> normal </a:t>
          </a:r>
          <a:r>
            <a:rPr lang="en-GB" sz="1900" kern="1200" dirty="0" err="1" smtClean="0"/>
            <a:t>sebagai</a:t>
          </a:r>
          <a:r>
            <a:rPr lang="en-GB" sz="1900" kern="1200" dirty="0" smtClean="0"/>
            <a:t> </a:t>
          </a:r>
          <a:r>
            <a:rPr lang="en-GB" sz="1900" kern="1200" dirty="0" err="1" smtClean="0"/>
            <a:t>hasil</a:t>
          </a:r>
          <a:r>
            <a:rPr lang="en-GB" sz="1900" kern="1200" dirty="0" smtClean="0"/>
            <a:t> </a:t>
          </a:r>
          <a:r>
            <a:rPr lang="en-GB" sz="1900" kern="1200" dirty="0" err="1" smtClean="0"/>
            <a:t>dari</a:t>
          </a:r>
          <a:r>
            <a:rPr lang="en-GB" sz="1900" kern="1200" dirty="0" smtClean="0"/>
            <a:t> </a:t>
          </a:r>
          <a:r>
            <a:rPr lang="en-GB" sz="1900" kern="1200" dirty="0" err="1" smtClean="0"/>
            <a:t>gaya</a:t>
          </a:r>
          <a:r>
            <a:rPr lang="en-GB" sz="1900" kern="1200" dirty="0" smtClean="0"/>
            <a:t> </a:t>
          </a:r>
          <a:r>
            <a:rPr lang="en-GB" sz="1900" kern="1200" dirty="0" err="1" smtClean="0"/>
            <a:t>tegasan</a:t>
          </a:r>
          <a:r>
            <a:rPr lang="en-GB" sz="1900" kern="1200" dirty="0" smtClean="0"/>
            <a:t> tensional </a:t>
          </a:r>
          <a:r>
            <a:rPr lang="en-GB" sz="1900" kern="1200" dirty="0" err="1" smtClean="0"/>
            <a:t>horisontal</a:t>
          </a:r>
          <a:r>
            <a:rPr lang="en-GB" sz="1900" kern="1200" dirty="0" smtClean="0"/>
            <a:t> yang </a:t>
          </a:r>
          <a:r>
            <a:rPr lang="en-GB" sz="1900" kern="1200" dirty="0" err="1" smtClean="0"/>
            <a:t>membentuk</a:t>
          </a:r>
          <a:r>
            <a:rPr lang="en-GB" sz="1900" kern="1200" dirty="0" smtClean="0"/>
            <a:t> “Horst” </a:t>
          </a:r>
          <a:r>
            <a:rPr lang="en-GB" sz="1900" kern="1200" dirty="0" err="1" smtClean="0"/>
            <a:t>dan</a:t>
          </a:r>
          <a:r>
            <a:rPr lang="en-GB" sz="1900" kern="1200" dirty="0" smtClean="0"/>
            <a:t> “</a:t>
          </a:r>
          <a:r>
            <a:rPr lang="en-GB" sz="1900" kern="1200" dirty="0" err="1" smtClean="0"/>
            <a:t>Graben</a:t>
          </a:r>
          <a:r>
            <a:rPr lang="en-GB" sz="1900" kern="1200" dirty="0" smtClean="0"/>
            <a:t>”.</a:t>
          </a:r>
          <a:endParaRPr lang="en-GB" sz="1900" kern="1200" dirty="0"/>
        </a:p>
      </dsp:txBody>
      <dsp:txXfrm>
        <a:off x="214299" y="2066791"/>
        <a:ext cx="4095775" cy="1315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73EEEE-B335-4453-8C8D-0CCED919569D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B2B00B-FDDE-42D2-A551-FDB61CCF0250}" type="slidenum">
              <a:rPr lang="en-GB" smtClean="0"/>
              <a:t>‹#›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3EEEE-B335-4453-8C8D-0CCED919569D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B00B-FDDE-42D2-A551-FDB61CCF0250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3EEEE-B335-4453-8C8D-0CCED919569D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B00B-FDDE-42D2-A551-FDB61CCF0250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3EEEE-B335-4453-8C8D-0CCED919569D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B00B-FDDE-42D2-A551-FDB61CCF0250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3EEEE-B335-4453-8C8D-0CCED919569D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B00B-FDDE-42D2-A551-FDB61CCF0250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3EEEE-B335-4453-8C8D-0CCED919569D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B00B-FDDE-42D2-A551-FDB61CCF0250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3EEEE-B335-4453-8C8D-0CCED919569D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B00B-FDDE-42D2-A551-FDB61CCF0250}" type="slidenum">
              <a:rPr lang="en-GB" smtClean="0"/>
              <a:t>‹#›</a:t>
            </a:fld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3EEEE-B335-4453-8C8D-0CCED919569D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B00B-FDDE-42D2-A551-FDB61CCF0250}" type="slidenum">
              <a:rPr lang="en-GB" smtClean="0"/>
              <a:t>‹#›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3EEEE-B335-4453-8C8D-0CCED919569D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B00B-FDDE-42D2-A551-FDB61CCF025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3EEEE-B335-4453-8C8D-0CCED919569D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B00B-FDDE-42D2-A551-FDB61CCF025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3EEEE-B335-4453-8C8D-0CCED919569D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B00B-FDDE-42D2-A551-FDB61CCF025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73EEEE-B335-4453-8C8D-0CCED919569D}" type="datetimeFigureOut">
              <a:rPr lang="en-GB" smtClean="0"/>
              <a:t>10/10/2013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B2B00B-FDDE-42D2-A551-FDB61CCF025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Arsitektur</a:t>
            </a:r>
            <a:r>
              <a:rPr lang="en-US" dirty="0" smtClean="0"/>
              <a:t> </a:t>
            </a:r>
            <a:r>
              <a:rPr lang="en-US" dirty="0" err="1" smtClean="0"/>
              <a:t>Kerak</a:t>
            </a:r>
            <a:r>
              <a:rPr lang="en-US" dirty="0" smtClean="0"/>
              <a:t> </a:t>
            </a:r>
            <a:r>
              <a:rPr lang="en-US" dirty="0" err="1" smtClean="0"/>
              <a:t>Bumi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309013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7489</a:t>
            </a:r>
            <a:r>
              <a:rPr lang="en-US" dirty="0"/>
              <a:t> M </a:t>
            </a:r>
            <a:r>
              <a:rPr lang="en-US" dirty="0" err="1"/>
              <a:t>Thariq</a:t>
            </a:r>
            <a:r>
              <a:rPr lang="en-US" dirty="0"/>
              <a:t> </a:t>
            </a:r>
            <a:r>
              <a:rPr lang="en-US" dirty="0" err="1"/>
              <a:t>Pratama</a:t>
            </a:r>
            <a:endParaRPr lang="en-US" dirty="0"/>
          </a:p>
          <a:p>
            <a:r>
              <a:rPr lang="en-US" b="1" dirty="0"/>
              <a:t>7505</a:t>
            </a:r>
            <a:r>
              <a:rPr lang="en-US" dirty="0"/>
              <a:t> Ahmad </a:t>
            </a:r>
            <a:r>
              <a:rPr lang="en-US" dirty="0" err="1"/>
              <a:t>Hasrul</a:t>
            </a:r>
            <a:endParaRPr lang="en-US" dirty="0"/>
          </a:p>
          <a:p>
            <a:r>
              <a:rPr lang="en-US" b="1" dirty="0"/>
              <a:t>7553</a:t>
            </a:r>
            <a:r>
              <a:rPr lang="en-US" dirty="0"/>
              <a:t> </a:t>
            </a:r>
            <a:r>
              <a:rPr lang="en-US" dirty="0" err="1"/>
              <a:t>Satrio</a:t>
            </a:r>
            <a:r>
              <a:rPr lang="en-US" dirty="0"/>
              <a:t> </a:t>
            </a:r>
            <a:r>
              <a:rPr lang="en-US" dirty="0" err="1"/>
              <a:t>Wisnu</a:t>
            </a:r>
            <a:endParaRPr lang="en-US" dirty="0"/>
          </a:p>
          <a:p>
            <a:r>
              <a:rPr lang="en-US" b="1" dirty="0"/>
              <a:t>7617</a:t>
            </a:r>
            <a:r>
              <a:rPr lang="en-US" dirty="0"/>
              <a:t> </a:t>
            </a:r>
            <a:r>
              <a:rPr lang="en-US" dirty="0" err="1"/>
              <a:t>Alfi</a:t>
            </a:r>
            <a:r>
              <a:rPr lang="en-US" dirty="0"/>
              <a:t> </a:t>
            </a:r>
            <a:r>
              <a:rPr lang="en-US" dirty="0" err="1"/>
              <a:t>Ria</a:t>
            </a:r>
            <a:r>
              <a:rPr lang="en-US" dirty="0"/>
              <a:t> </a:t>
            </a:r>
            <a:r>
              <a:rPr lang="en-US" dirty="0" err="1"/>
              <a:t>Rusdiyanto</a:t>
            </a:r>
            <a:endParaRPr lang="en-US" dirty="0"/>
          </a:p>
          <a:p>
            <a:r>
              <a:rPr lang="en-US" b="1" dirty="0"/>
              <a:t>7637</a:t>
            </a:r>
            <a:r>
              <a:rPr lang="en-US" dirty="0"/>
              <a:t> M </a:t>
            </a:r>
            <a:r>
              <a:rPr lang="en-US" dirty="0" err="1"/>
              <a:t>Afif</a:t>
            </a:r>
            <a:r>
              <a:rPr lang="en-US" dirty="0"/>
              <a:t> </a:t>
            </a:r>
            <a:r>
              <a:rPr lang="en-US" dirty="0" err="1"/>
              <a:t>Fauzan</a:t>
            </a:r>
            <a:endParaRPr lang="en-US" dirty="0"/>
          </a:p>
          <a:p>
            <a:r>
              <a:rPr lang="en-US" b="1" dirty="0"/>
              <a:t>7659</a:t>
            </a:r>
            <a:r>
              <a:rPr lang="en-US" dirty="0"/>
              <a:t> </a:t>
            </a:r>
            <a:r>
              <a:rPr lang="en-US" dirty="0" err="1"/>
              <a:t>Bayu</a:t>
            </a:r>
            <a:r>
              <a:rPr lang="en-US" dirty="0"/>
              <a:t> </a:t>
            </a:r>
            <a:r>
              <a:rPr lang="en-US" dirty="0" err="1"/>
              <a:t>Ramadhan</a:t>
            </a:r>
            <a:endParaRPr lang="en-US" dirty="0"/>
          </a:p>
          <a:p>
            <a:r>
              <a:rPr lang="en-US" b="1" dirty="0"/>
              <a:t>7709</a:t>
            </a:r>
            <a:r>
              <a:rPr lang="en-US" dirty="0"/>
              <a:t> Faisal </a:t>
            </a:r>
            <a:r>
              <a:rPr lang="en-US" dirty="0" err="1"/>
              <a:t>Ardian</a:t>
            </a:r>
            <a:endParaRPr lang="en-US" dirty="0"/>
          </a:p>
          <a:p>
            <a:r>
              <a:rPr lang="en-US" b="1" dirty="0"/>
              <a:t>7713</a:t>
            </a:r>
            <a:r>
              <a:rPr lang="en-US" dirty="0"/>
              <a:t> </a:t>
            </a:r>
            <a:r>
              <a:rPr lang="en-US" dirty="0" err="1"/>
              <a:t>Eko</a:t>
            </a:r>
            <a:r>
              <a:rPr lang="en-US" dirty="0"/>
              <a:t> </a:t>
            </a:r>
            <a:r>
              <a:rPr lang="en-US" dirty="0" err="1"/>
              <a:t>Wahyu</a:t>
            </a:r>
            <a:r>
              <a:rPr lang="en-US" dirty="0"/>
              <a:t> </a:t>
            </a:r>
            <a:r>
              <a:rPr lang="en-US" dirty="0" err="1"/>
              <a:t>Nugroho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7617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4664"/>
            <a:ext cx="7574227" cy="607140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151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3510"/>
            <a:ext cx="7891492" cy="653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050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GB" dirty="0" err="1"/>
              <a:t>Batuan</a:t>
            </a:r>
            <a:r>
              <a:rPr lang="en-GB" dirty="0"/>
              <a:t> yang </a:t>
            </a:r>
            <a:r>
              <a:rPr lang="en-GB" dirty="0" err="1"/>
              <a:t>berbeda</a:t>
            </a:r>
            <a:r>
              <a:rPr lang="en-GB" dirty="0"/>
              <a:t> </a:t>
            </a:r>
            <a:r>
              <a:rPr lang="en-GB" dirty="0" err="1"/>
              <a:t>akan</a:t>
            </a:r>
            <a:r>
              <a:rPr lang="en-GB" dirty="0"/>
              <a:t> </a:t>
            </a:r>
            <a:r>
              <a:rPr lang="en-GB" dirty="0" err="1"/>
              <a:t>memiliki</a:t>
            </a:r>
            <a:r>
              <a:rPr lang="en-GB" dirty="0"/>
              <a:t> </a:t>
            </a:r>
            <a:r>
              <a:rPr lang="en-GB" dirty="0" err="1"/>
              <a:t>sifat</a:t>
            </a:r>
            <a:r>
              <a:rPr lang="en-GB" dirty="0"/>
              <a:t> yang </a:t>
            </a:r>
            <a:r>
              <a:rPr lang="en-GB" dirty="0" err="1"/>
              <a:t>berbeda</a:t>
            </a:r>
            <a:r>
              <a:rPr lang="en-GB" dirty="0"/>
              <a:t> </a:t>
            </a:r>
            <a:r>
              <a:rPr lang="en-GB" dirty="0" err="1"/>
              <a:t>terhadap</a:t>
            </a:r>
            <a:r>
              <a:rPr lang="en-GB" dirty="0"/>
              <a:t> </a:t>
            </a:r>
            <a:r>
              <a:rPr lang="en-GB" dirty="0" err="1"/>
              <a:t>gaya</a:t>
            </a:r>
            <a:r>
              <a:rPr lang="en-GB" dirty="0"/>
              <a:t> </a:t>
            </a:r>
            <a:r>
              <a:rPr lang="en-GB" dirty="0" err="1"/>
              <a:t>tegasan</a:t>
            </a:r>
            <a:r>
              <a:rPr lang="en-GB" dirty="0"/>
              <a:t> yang </a:t>
            </a:r>
            <a:r>
              <a:rPr lang="en-GB" dirty="0" err="1"/>
              <a:t>bekerja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</a:t>
            </a:r>
            <a:r>
              <a:rPr lang="en-GB" dirty="0" err="1"/>
              <a:t>tersebut</a:t>
            </a:r>
            <a:r>
              <a:rPr lang="en-GB" dirty="0"/>
              <a:t>,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demikian</a:t>
            </a:r>
            <a:r>
              <a:rPr lang="en-GB" dirty="0"/>
              <a:t> </a:t>
            </a:r>
            <a:r>
              <a:rPr lang="en-GB" dirty="0" err="1"/>
              <a:t>kita</a:t>
            </a:r>
            <a:r>
              <a:rPr lang="en-GB" dirty="0"/>
              <a:t> </a:t>
            </a:r>
            <a:r>
              <a:rPr lang="en-GB" dirty="0" err="1"/>
              <a:t>juga</a:t>
            </a:r>
            <a:r>
              <a:rPr lang="en-GB" dirty="0"/>
              <a:t> </a:t>
            </a:r>
            <a:r>
              <a:rPr lang="en-GB" dirty="0" err="1"/>
              <a:t>dapat</a:t>
            </a:r>
            <a:r>
              <a:rPr lang="en-GB" dirty="0"/>
              <a:t> </a:t>
            </a:r>
            <a:r>
              <a:rPr lang="en-GB" dirty="0" err="1"/>
              <a:t>memperkirakan</a:t>
            </a:r>
            <a:r>
              <a:rPr lang="en-GB" dirty="0"/>
              <a:t> </a:t>
            </a:r>
            <a:r>
              <a:rPr lang="en-GB" dirty="0" err="1"/>
              <a:t>bahwa</a:t>
            </a:r>
            <a:r>
              <a:rPr lang="en-GB" dirty="0"/>
              <a:t> </a:t>
            </a:r>
            <a:r>
              <a:rPr lang="en-GB" dirty="0" err="1"/>
              <a:t>beberapa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</a:t>
            </a:r>
            <a:r>
              <a:rPr lang="en-GB" dirty="0" err="1"/>
              <a:t>ketika</a:t>
            </a:r>
            <a:r>
              <a:rPr lang="en-GB" dirty="0"/>
              <a:t> </a:t>
            </a:r>
            <a:r>
              <a:rPr lang="en-GB" dirty="0" err="1"/>
              <a:t>terkena</a:t>
            </a:r>
            <a:r>
              <a:rPr lang="en-GB" dirty="0"/>
              <a:t> </a:t>
            </a:r>
            <a:r>
              <a:rPr lang="en-GB" dirty="0" err="1"/>
              <a:t>gaya</a:t>
            </a:r>
            <a:r>
              <a:rPr lang="en-GB" dirty="0"/>
              <a:t> </a:t>
            </a:r>
            <a:r>
              <a:rPr lang="en-GB" dirty="0" err="1"/>
              <a:t>tegasan</a:t>
            </a:r>
            <a:r>
              <a:rPr lang="en-GB" dirty="0"/>
              <a:t> yang </a:t>
            </a:r>
            <a:r>
              <a:rPr lang="en-GB" dirty="0" err="1"/>
              <a:t>sama</a:t>
            </a:r>
            <a:r>
              <a:rPr lang="en-GB" dirty="0"/>
              <a:t> </a:t>
            </a:r>
            <a:r>
              <a:rPr lang="en-GB" dirty="0" err="1"/>
              <a:t>akan</a:t>
            </a:r>
            <a:r>
              <a:rPr lang="en-GB" dirty="0"/>
              <a:t> </a:t>
            </a:r>
            <a:r>
              <a:rPr lang="en-GB" dirty="0" err="1"/>
              <a:t>terjadi</a:t>
            </a:r>
            <a:r>
              <a:rPr lang="en-GB" dirty="0"/>
              <a:t> </a:t>
            </a:r>
            <a:r>
              <a:rPr lang="en-GB" dirty="0" err="1"/>
              <a:t>retakan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terpatahkan</a:t>
            </a:r>
            <a:r>
              <a:rPr lang="en-GB" dirty="0"/>
              <a:t>, </a:t>
            </a:r>
            <a:r>
              <a:rPr lang="en-GB" dirty="0" err="1"/>
              <a:t>sedangkan</a:t>
            </a:r>
            <a:r>
              <a:rPr lang="en-GB" dirty="0"/>
              <a:t> yang </a:t>
            </a:r>
            <a:r>
              <a:rPr lang="en-GB" dirty="0" err="1"/>
              <a:t>lainnya</a:t>
            </a:r>
            <a:r>
              <a:rPr lang="en-GB" dirty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/>
              <a:t>terlipat</a:t>
            </a:r>
            <a:r>
              <a:rPr lang="en-GB" dirty="0"/>
              <a:t>. </a:t>
            </a:r>
            <a:endParaRPr lang="en-GB" dirty="0" smtClean="0"/>
          </a:p>
          <a:p>
            <a:pPr marL="0" indent="0" algn="just">
              <a:buNone/>
            </a:pPr>
            <a:endParaRPr lang="en-GB" dirty="0" smtClean="0"/>
          </a:p>
          <a:p>
            <a:pPr marL="0" indent="0" algn="just">
              <a:buNone/>
            </a:pPr>
            <a:r>
              <a:rPr lang="en-GB" dirty="0" err="1" smtClean="0"/>
              <a:t>Ketika</a:t>
            </a:r>
            <a:r>
              <a:rPr lang="en-GB" dirty="0" smtClean="0"/>
              <a:t> </a:t>
            </a:r>
            <a:r>
              <a:rPr lang="en-GB" dirty="0" err="1"/>
              <a:t>batuan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yang </a:t>
            </a:r>
            <a:r>
              <a:rPr lang="en-GB" dirty="0" err="1"/>
              <a:t>berbeda</a:t>
            </a:r>
            <a:r>
              <a:rPr lang="en-GB" dirty="0"/>
              <a:t> </a:t>
            </a:r>
            <a:r>
              <a:rPr lang="en-GB" dirty="0" err="1"/>
              <a:t>tersebut</a:t>
            </a:r>
            <a:r>
              <a:rPr lang="en-GB" dirty="0"/>
              <a:t> </a:t>
            </a:r>
            <a:r>
              <a:rPr lang="en-GB" dirty="0" err="1"/>
              <a:t>berada</a:t>
            </a:r>
            <a:r>
              <a:rPr lang="en-GB" dirty="0"/>
              <a:t> di area yang </a:t>
            </a:r>
            <a:r>
              <a:rPr lang="en-GB" dirty="0" err="1"/>
              <a:t>sama</a:t>
            </a:r>
            <a:r>
              <a:rPr lang="en-GB" dirty="0"/>
              <a:t>, </a:t>
            </a:r>
            <a:r>
              <a:rPr lang="en-GB" dirty="0" err="1"/>
              <a:t>seperti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yang </a:t>
            </a:r>
            <a:r>
              <a:rPr lang="en-GB" dirty="0" err="1"/>
              <a:t>bersifat</a:t>
            </a:r>
            <a:r>
              <a:rPr lang="en-GB" dirty="0"/>
              <a:t> </a:t>
            </a:r>
            <a:r>
              <a:rPr lang="en-GB" dirty="0" err="1"/>
              <a:t>lentur</a:t>
            </a:r>
            <a:r>
              <a:rPr lang="en-GB" dirty="0"/>
              <a:t> </a:t>
            </a:r>
            <a:r>
              <a:rPr lang="en-GB" dirty="0" err="1"/>
              <a:t>menutupi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yang </a:t>
            </a:r>
            <a:r>
              <a:rPr lang="en-GB" dirty="0" err="1"/>
              <a:t>bersifat</a:t>
            </a:r>
            <a:r>
              <a:rPr lang="en-GB" dirty="0"/>
              <a:t> </a:t>
            </a:r>
            <a:r>
              <a:rPr lang="en-GB" dirty="0" err="1"/>
              <a:t>retas</a:t>
            </a:r>
            <a:r>
              <a:rPr lang="en-GB" dirty="0"/>
              <a:t>, </a:t>
            </a:r>
            <a:r>
              <a:rPr lang="en-GB" dirty="0" err="1"/>
              <a:t>maka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yang </a:t>
            </a:r>
            <a:r>
              <a:rPr lang="en-GB" dirty="0" err="1"/>
              <a:t>retas</a:t>
            </a:r>
            <a:r>
              <a:rPr lang="en-GB" dirty="0"/>
              <a:t> </a:t>
            </a:r>
            <a:r>
              <a:rPr lang="en-GB" dirty="0" err="1"/>
              <a:t>kemungkinan</a:t>
            </a:r>
            <a:r>
              <a:rPr lang="en-GB" dirty="0"/>
              <a:t> </a:t>
            </a:r>
            <a:r>
              <a:rPr lang="en-GB" dirty="0" err="1"/>
              <a:t>akan</a:t>
            </a:r>
            <a:r>
              <a:rPr lang="en-GB" dirty="0"/>
              <a:t> </a:t>
            </a:r>
            <a:r>
              <a:rPr lang="en-GB" dirty="0" err="1"/>
              <a:t>terpatahkan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yang </a:t>
            </a:r>
            <a:r>
              <a:rPr lang="en-GB" dirty="0" err="1"/>
              <a:t>lentur</a:t>
            </a:r>
            <a:r>
              <a:rPr lang="en-GB" dirty="0"/>
              <a:t> </a:t>
            </a:r>
            <a:r>
              <a:rPr lang="en-GB" dirty="0" err="1"/>
              <a:t>mungkin</a:t>
            </a:r>
            <a:r>
              <a:rPr lang="en-GB" dirty="0"/>
              <a:t> </a:t>
            </a:r>
            <a:r>
              <a:rPr lang="en-GB" dirty="0" err="1"/>
              <a:t>hanya</a:t>
            </a:r>
            <a:r>
              <a:rPr lang="en-GB" dirty="0"/>
              <a:t> </a:t>
            </a:r>
            <a:r>
              <a:rPr lang="en-GB" dirty="0" err="1"/>
              <a:t>melengkung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terlipat</a:t>
            </a:r>
            <a:r>
              <a:rPr lang="en-GB" dirty="0"/>
              <a:t> </a:t>
            </a:r>
            <a:r>
              <a:rPr lang="en-GB" dirty="0" err="1"/>
              <a:t>diatas</a:t>
            </a:r>
            <a:r>
              <a:rPr lang="en-GB" dirty="0"/>
              <a:t> </a:t>
            </a:r>
            <a:r>
              <a:rPr lang="en-GB" dirty="0" err="1"/>
              <a:t>bidang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. </a:t>
            </a:r>
            <a:endParaRPr lang="en-GB" dirty="0" smtClean="0"/>
          </a:p>
          <a:p>
            <a:pPr marL="0" indent="0" algn="just">
              <a:buNone/>
            </a:pPr>
            <a:endParaRPr lang="en-GB" dirty="0"/>
          </a:p>
          <a:p>
            <a:pPr marL="0" indent="0" algn="just">
              <a:buNone/>
            </a:pPr>
            <a:r>
              <a:rPr lang="en-GB" dirty="0" err="1" smtClean="0"/>
              <a:t>Demikian</a:t>
            </a:r>
            <a:r>
              <a:rPr lang="en-GB" dirty="0" smtClean="0"/>
              <a:t> </a:t>
            </a:r>
            <a:r>
              <a:rPr lang="en-GB" dirty="0" err="1"/>
              <a:t>juga</a:t>
            </a:r>
            <a:r>
              <a:rPr lang="en-GB" dirty="0"/>
              <a:t> </a:t>
            </a:r>
            <a:r>
              <a:rPr lang="en-GB" dirty="0" err="1"/>
              <a:t>ketika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yang </a:t>
            </a:r>
            <a:r>
              <a:rPr lang="en-GB" dirty="0" err="1"/>
              <a:t>bersifat</a:t>
            </a:r>
            <a:r>
              <a:rPr lang="en-GB" dirty="0"/>
              <a:t> </a:t>
            </a:r>
            <a:r>
              <a:rPr lang="en-GB" dirty="0" err="1"/>
              <a:t>lentur</a:t>
            </a:r>
            <a:r>
              <a:rPr lang="en-GB" dirty="0"/>
              <a:t> </a:t>
            </a:r>
            <a:r>
              <a:rPr lang="en-GB" dirty="0" err="1"/>
              <a:t>mengalami</a:t>
            </a:r>
            <a:r>
              <a:rPr lang="en-GB" dirty="0"/>
              <a:t> </a:t>
            </a:r>
            <a:r>
              <a:rPr lang="en-GB" dirty="0" err="1"/>
              <a:t>retakan</a:t>
            </a:r>
            <a:r>
              <a:rPr lang="en-GB" dirty="0"/>
              <a:t> </a:t>
            </a:r>
            <a:r>
              <a:rPr lang="en-GB" dirty="0" err="1"/>
              <a:t>dibawah</a:t>
            </a:r>
            <a:r>
              <a:rPr lang="en-GB" dirty="0"/>
              <a:t> </a:t>
            </a:r>
            <a:r>
              <a:rPr lang="en-GB" dirty="0" err="1"/>
              <a:t>kondisi</a:t>
            </a:r>
            <a:r>
              <a:rPr lang="en-GB" dirty="0"/>
              <a:t> </a:t>
            </a:r>
            <a:r>
              <a:rPr lang="en-GB" dirty="0" err="1"/>
              <a:t>tekanan</a:t>
            </a:r>
            <a:r>
              <a:rPr lang="en-GB" dirty="0"/>
              <a:t> yang </a:t>
            </a:r>
            <a:r>
              <a:rPr lang="en-GB" dirty="0" err="1"/>
              <a:t>tinggi</a:t>
            </a:r>
            <a:r>
              <a:rPr lang="en-GB" dirty="0"/>
              <a:t>, </a:t>
            </a:r>
            <a:r>
              <a:rPr lang="en-GB" dirty="0" err="1"/>
              <a:t>maka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</a:t>
            </a:r>
            <a:r>
              <a:rPr lang="en-GB" dirty="0" err="1"/>
              <a:t>tersebut</a:t>
            </a:r>
            <a:r>
              <a:rPr lang="en-GB" dirty="0"/>
              <a:t> </a:t>
            </a:r>
            <a:r>
              <a:rPr lang="en-GB" dirty="0" err="1"/>
              <a:t>kemungkinan</a:t>
            </a:r>
            <a:r>
              <a:rPr lang="en-GB" dirty="0"/>
              <a:t> </a:t>
            </a:r>
            <a:r>
              <a:rPr lang="en-GB" dirty="0" err="1"/>
              <a:t>terlipat</a:t>
            </a:r>
            <a:r>
              <a:rPr lang="en-GB" dirty="0"/>
              <a:t> </a:t>
            </a:r>
            <a:r>
              <a:rPr lang="en-GB" dirty="0" err="1"/>
              <a:t>sampai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titik</a:t>
            </a:r>
            <a:r>
              <a:rPr lang="en-GB" dirty="0"/>
              <a:t> </a:t>
            </a:r>
            <a:r>
              <a:rPr lang="en-GB" dirty="0" err="1"/>
              <a:t>tertentu</a:t>
            </a:r>
            <a:r>
              <a:rPr lang="en-GB" dirty="0"/>
              <a:t> </a:t>
            </a:r>
            <a:r>
              <a:rPr lang="en-GB" dirty="0" err="1"/>
              <a:t>kemudian</a:t>
            </a:r>
            <a:r>
              <a:rPr lang="en-GB" dirty="0"/>
              <a:t> </a:t>
            </a:r>
            <a:r>
              <a:rPr lang="en-GB" dirty="0" err="1"/>
              <a:t>akan</a:t>
            </a:r>
            <a:r>
              <a:rPr lang="en-GB" dirty="0"/>
              <a:t> </a:t>
            </a:r>
            <a:r>
              <a:rPr lang="en-GB" dirty="0" err="1"/>
              <a:t>mengalami</a:t>
            </a:r>
            <a:r>
              <a:rPr lang="en-GB" dirty="0"/>
              <a:t> </a:t>
            </a:r>
            <a:r>
              <a:rPr lang="en-GB" dirty="0" err="1"/>
              <a:t>pensesaran</a:t>
            </a:r>
            <a:r>
              <a:rPr lang="en-GB" dirty="0"/>
              <a:t>, </a:t>
            </a:r>
            <a:r>
              <a:rPr lang="en-GB" dirty="0" err="1"/>
              <a:t>membentuk</a:t>
            </a:r>
            <a:r>
              <a:rPr lang="en-GB" dirty="0"/>
              <a:t> </a:t>
            </a:r>
            <a:r>
              <a:rPr lang="en-GB" dirty="0" err="1"/>
              <a:t>suatu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 err="1"/>
              <a:t>Hubungan</a:t>
            </a:r>
            <a:r>
              <a:rPr lang="en-GB" sz="3200" b="1" dirty="0"/>
              <a:t> </a:t>
            </a:r>
            <a:r>
              <a:rPr lang="en-GB" sz="3200" b="1" dirty="0" err="1"/>
              <a:t>Antara</a:t>
            </a:r>
            <a:r>
              <a:rPr lang="en-GB" sz="3200" b="1" dirty="0"/>
              <a:t> </a:t>
            </a:r>
            <a:r>
              <a:rPr lang="en-GB" sz="3200" b="1" dirty="0" err="1"/>
              <a:t>Lipatan</a:t>
            </a:r>
            <a:r>
              <a:rPr lang="en-GB" sz="3200" b="1" dirty="0"/>
              <a:t> </a:t>
            </a:r>
            <a:r>
              <a:rPr lang="en-GB" sz="3200" b="1" dirty="0" err="1"/>
              <a:t>dan</a:t>
            </a:r>
            <a:r>
              <a:rPr lang="en-GB" sz="3200" b="1" dirty="0"/>
              <a:t> </a:t>
            </a:r>
            <a:r>
              <a:rPr lang="en-GB" sz="3200" b="1" dirty="0" err="1"/>
              <a:t>Patahan</a:t>
            </a:r>
            <a:r>
              <a:rPr lang="en-GB" sz="3200" b="1" dirty="0"/>
              <a:t>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428981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92770"/>
            <a:ext cx="8229600" cy="16333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err="1"/>
              <a:t>Batuan</a:t>
            </a:r>
            <a:r>
              <a:rPr lang="en-GB" dirty="0"/>
              <a:t> yang </a:t>
            </a:r>
            <a:r>
              <a:rPr lang="en-GB" dirty="0" err="1"/>
              <a:t>bersifat</a:t>
            </a:r>
            <a:r>
              <a:rPr lang="en-GB" dirty="0"/>
              <a:t> </a:t>
            </a:r>
            <a:r>
              <a:rPr lang="en-GB" dirty="0" err="1"/>
              <a:t>lentur</a:t>
            </a:r>
            <a:r>
              <a:rPr lang="en-GB" dirty="0"/>
              <a:t> </a:t>
            </a:r>
            <a:r>
              <a:rPr lang="en-GB" dirty="0" err="1"/>
              <a:t>diatas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yang </a:t>
            </a:r>
            <a:r>
              <a:rPr lang="en-GB" dirty="0" err="1"/>
              <a:t>retas</a:t>
            </a:r>
            <a:r>
              <a:rPr lang="en-GB" dirty="0"/>
              <a:t> yang </a:t>
            </a:r>
            <a:r>
              <a:rPr lang="en-GB" dirty="0" err="1"/>
              <a:t>tidak</a:t>
            </a:r>
            <a:r>
              <a:rPr lang="en-GB" dirty="0"/>
              <a:t> </a:t>
            </a:r>
            <a:r>
              <a:rPr lang="en-GB" dirty="0" err="1"/>
              <a:t>ikut</a:t>
            </a:r>
            <a:r>
              <a:rPr lang="en-GB" dirty="0"/>
              <a:t> </a:t>
            </a:r>
            <a:r>
              <a:rPr lang="en-GB" dirty="0" err="1"/>
              <a:t>terpatahkan</a:t>
            </a:r>
            <a:r>
              <a:rPr lang="en-GB" dirty="0"/>
              <a:t> (</a:t>
            </a:r>
            <a:r>
              <a:rPr lang="en-GB" dirty="0" err="1"/>
              <a:t>kiri</a:t>
            </a:r>
            <a:r>
              <a:rPr lang="en-GB" dirty="0"/>
              <a:t>)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yang </a:t>
            </a:r>
            <a:r>
              <a:rPr lang="en-GB" dirty="0" err="1"/>
              <a:t>bersifat</a:t>
            </a:r>
            <a:r>
              <a:rPr lang="en-GB" dirty="0"/>
              <a:t> </a:t>
            </a:r>
            <a:r>
              <a:rPr lang="en-GB" dirty="0" err="1"/>
              <a:t>lentur</a:t>
            </a:r>
            <a:r>
              <a:rPr lang="en-GB" dirty="0"/>
              <a:t> yang </a:t>
            </a:r>
            <a:r>
              <a:rPr lang="en-GB" dirty="0" err="1"/>
              <a:t>tersesarkan</a:t>
            </a:r>
            <a:r>
              <a:rPr lang="en-GB" dirty="0"/>
              <a:t> (</a:t>
            </a:r>
            <a:r>
              <a:rPr lang="en-GB" dirty="0" err="1"/>
              <a:t>dragfold</a:t>
            </a:r>
            <a:r>
              <a:rPr lang="en-GB" dirty="0"/>
              <a:t>). 	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3667125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044" y="1344960"/>
            <a:ext cx="289560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56768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err="1"/>
              <a:t>Patahan</a:t>
            </a:r>
            <a:r>
              <a:rPr lang="en-GB" dirty="0"/>
              <a:t> / </a:t>
            </a:r>
            <a:r>
              <a:rPr lang="en-GB" dirty="0" err="1"/>
              <a:t>sesar</a:t>
            </a:r>
            <a:r>
              <a:rPr lang="en-GB" dirty="0"/>
              <a:t>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struktur</a:t>
            </a:r>
            <a:r>
              <a:rPr lang="en-GB" dirty="0"/>
              <a:t> </a:t>
            </a:r>
            <a:r>
              <a:rPr lang="en-GB" dirty="0" err="1"/>
              <a:t>rekahan</a:t>
            </a:r>
            <a:r>
              <a:rPr lang="en-GB" dirty="0"/>
              <a:t> yang </a:t>
            </a:r>
            <a:r>
              <a:rPr lang="en-GB" dirty="0" err="1"/>
              <a:t>telah</a:t>
            </a:r>
            <a:r>
              <a:rPr lang="en-GB" dirty="0"/>
              <a:t> </a:t>
            </a:r>
            <a:r>
              <a:rPr lang="en-GB" dirty="0" err="1"/>
              <a:t>mengalami</a:t>
            </a:r>
            <a:r>
              <a:rPr lang="en-GB" dirty="0"/>
              <a:t> </a:t>
            </a:r>
            <a:r>
              <a:rPr lang="en-GB" dirty="0" err="1"/>
              <a:t>pergeseran</a:t>
            </a:r>
            <a:r>
              <a:rPr lang="en-GB" dirty="0"/>
              <a:t>. </a:t>
            </a:r>
            <a:r>
              <a:rPr lang="en-GB" dirty="0" err="1"/>
              <a:t>Umumnya</a:t>
            </a:r>
            <a:r>
              <a:rPr lang="en-GB" dirty="0"/>
              <a:t> </a:t>
            </a:r>
            <a:r>
              <a:rPr lang="en-GB" dirty="0" err="1"/>
              <a:t>disertai</a:t>
            </a:r>
            <a:r>
              <a:rPr lang="en-GB" dirty="0"/>
              <a:t> </a:t>
            </a:r>
            <a:r>
              <a:rPr lang="en-GB" dirty="0" err="1"/>
              <a:t>oleh</a:t>
            </a:r>
            <a:r>
              <a:rPr lang="en-GB" dirty="0"/>
              <a:t> </a:t>
            </a:r>
            <a:r>
              <a:rPr lang="en-GB" dirty="0" err="1"/>
              <a:t>struktur</a:t>
            </a:r>
            <a:r>
              <a:rPr lang="en-GB" dirty="0"/>
              <a:t> yang lain </a:t>
            </a:r>
            <a:r>
              <a:rPr lang="en-GB" dirty="0" err="1"/>
              <a:t>seperti</a:t>
            </a:r>
            <a:r>
              <a:rPr lang="en-GB" dirty="0"/>
              <a:t> </a:t>
            </a:r>
            <a:r>
              <a:rPr lang="en-GB" dirty="0" err="1"/>
              <a:t>lipatan</a:t>
            </a:r>
            <a:r>
              <a:rPr lang="en-GB" dirty="0"/>
              <a:t>, </a:t>
            </a:r>
            <a:r>
              <a:rPr lang="en-GB" dirty="0" err="1"/>
              <a:t>rekahan</a:t>
            </a:r>
            <a:r>
              <a:rPr lang="en-GB" dirty="0"/>
              <a:t> </a:t>
            </a:r>
            <a:r>
              <a:rPr lang="en-GB" dirty="0" err="1"/>
              <a:t>dsb</a:t>
            </a:r>
            <a:r>
              <a:rPr lang="en-GB" dirty="0"/>
              <a:t>. </a:t>
            </a:r>
            <a:endParaRPr lang="en-GB" dirty="0" smtClean="0"/>
          </a:p>
          <a:p>
            <a:r>
              <a:rPr lang="en-GB" dirty="0" err="1" smtClean="0"/>
              <a:t>Adapun</a:t>
            </a:r>
            <a:r>
              <a:rPr lang="en-GB" dirty="0" smtClean="0"/>
              <a:t> </a:t>
            </a:r>
            <a:r>
              <a:rPr lang="en-GB" dirty="0"/>
              <a:t>di </a:t>
            </a:r>
            <a:r>
              <a:rPr lang="en-GB" dirty="0" err="1"/>
              <a:t>lapangan</a:t>
            </a:r>
            <a:r>
              <a:rPr lang="en-GB" dirty="0"/>
              <a:t> </a:t>
            </a:r>
            <a:r>
              <a:rPr lang="en-GB" dirty="0" err="1"/>
              <a:t>indikasi</a:t>
            </a:r>
            <a:r>
              <a:rPr lang="en-GB" dirty="0"/>
              <a:t> </a:t>
            </a:r>
            <a:r>
              <a:rPr lang="en-GB" dirty="0" err="1"/>
              <a:t>suatu</a:t>
            </a:r>
            <a:r>
              <a:rPr lang="en-GB" dirty="0"/>
              <a:t> </a:t>
            </a:r>
            <a:r>
              <a:rPr lang="en-GB" dirty="0" err="1"/>
              <a:t>sesar</a:t>
            </a:r>
            <a:r>
              <a:rPr lang="en-GB" dirty="0"/>
              <a:t> / </a:t>
            </a:r>
            <a:r>
              <a:rPr lang="en-GB" dirty="0" err="1"/>
              <a:t>patahan</a:t>
            </a:r>
            <a:r>
              <a:rPr lang="en-GB" dirty="0"/>
              <a:t> </a:t>
            </a:r>
            <a:r>
              <a:rPr lang="en-GB" dirty="0" err="1"/>
              <a:t>dapat</a:t>
            </a:r>
            <a:r>
              <a:rPr lang="en-GB" dirty="0"/>
              <a:t> </a:t>
            </a:r>
            <a:r>
              <a:rPr lang="en-GB" dirty="0" err="1"/>
              <a:t>dikenal</a:t>
            </a:r>
            <a:r>
              <a:rPr lang="en-GB" dirty="0"/>
              <a:t> </a:t>
            </a:r>
            <a:r>
              <a:rPr lang="en-GB" dirty="0" err="1"/>
              <a:t>melalui</a:t>
            </a:r>
            <a:r>
              <a:rPr lang="en-GB" dirty="0"/>
              <a:t> :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</a:t>
            </a:r>
            <a:r>
              <a:rPr lang="en-GB" dirty="0"/>
              <a:t>) </a:t>
            </a:r>
            <a:r>
              <a:rPr lang="en-GB" dirty="0" err="1"/>
              <a:t>Gawir</a:t>
            </a:r>
            <a:r>
              <a:rPr lang="en-GB" dirty="0"/>
              <a:t> </a:t>
            </a:r>
            <a:r>
              <a:rPr lang="en-GB" dirty="0" err="1"/>
              <a:t>sesar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bidang</a:t>
            </a:r>
            <a:r>
              <a:rPr lang="en-GB" dirty="0"/>
              <a:t> </a:t>
            </a:r>
            <a:r>
              <a:rPr lang="en-GB" dirty="0" err="1"/>
              <a:t>sesar</a:t>
            </a:r>
            <a:r>
              <a:rPr lang="en-GB" dirty="0"/>
              <a:t>;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b</a:t>
            </a:r>
            <a:r>
              <a:rPr lang="en-GB" dirty="0"/>
              <a:t>). </a:t>
            </a:r>
            <a:r>
              <a:rPr lang="en-GB" dirty="0" err="1"/>
              <a:t>Breksiasi</a:t>
            </a:r>
            <a:r>
              <a:rPr lang="en-GB" dirty="0"/>
              <a:t>, gouge, </a:t>
            </a:r>
            <a:r>
              <a:rPr lang="en-GB" dirty="0" err="1"/>
              <a:t>milonit</a:t>
            </a:r>
            <a:r>
              <a:rPr lang="en-GB" dirty="0"/>
              <a:t>, ;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</a:t>
            </a:r>
            <a:r>
              <a:rPr lang="en-GB" dirty="0"/>
              <a:t>). </a:t>
            </a:r>
            <a:r>
              <a:rPr lang="en-GB" dirty="0" err="1"/>
              <a:t>Deretan</a:t>
            </a:r>
            <a:r>
              <a:rPr lang="en-GB" dirty="0"/>
              <a:t> </a:t>
            </a:r>
            <a:r>
              <a:rPr lang="en-GB" dirty="0" err="1"/>
              <a:t>mata</a:t>
            </a:r>
            <a:r>
              <a:rPr lang="en-GB" dirty="0"/>
              <a:t> air;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</a:t>
            </a:r>
            <a:r>
              <a:rPr lang="en-GB" dirty="0"/>
              <a:t>). </a:t>
            </a:r>
            <a:r>
              <a:rPr lang="en-GB" dirty="0" err="1"/>
              <a:t>Sumber</a:t>
            </a:r>
            <a:r>
              <a:rPr lang="en-GB" dirty="0"/>
              <a:t> air </a:t>
            </a:r>
            <a:r>
              <a:rPr lang="en-GB" dirty="0" err="1"/>
              <a:t>panas</a:t>
            </a:r>
            <a:r>
              <a:rPr lang="en-GB" dirty="0"/>
              <a:t>;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e</a:t>
            </a:r>
            <a:r>
              <a:rPr lang="en-GB" dirty="0"/>
              <a:t>). </a:t>
            </a:r>
            <a:r>
              <a:rPr lang="en-GB" dirty="0" err="1"/>
              <a:t>Penyimpangan</a:t>
            </a:r>
            <a:r>
              <a:rPr lang="en-GB" dirty="0"/>
              <a:t> / </a:t>
            </a:r>
            <a:r>
              <a:rPr lang="en-GB" dirty="0" err="1"/>
              <a:t>pergeseran</a:t>
            </a:r>
            <a:r>
              <a:rPr lang="en-GB" dirty="0"/>
              <a:t> </a:t>
            </a:r>
            <a:r>
              <a:rPr lang="en-GB" dirty="0" err="1"/>
              <a:t>kedudukan</a:t>
            </a:r>
            <a:r>
              <a:rPr lang="en-GB" dirty="0"/>
              <a:t> </a:t>
            </a:r>
            <a:r>
              <a:rPr lang="en-GB" dirty="0" err="1"/>
              <a:t>lapisan</a:t>
            </a:r>
            <a:r>
              <a:rPr lang="en-GB" dirty="0"/>
              <a:t>;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f</a:t>
            </a:r>
            <a:r>
              <a:rPr lang="en-GB" dirty="0"/>
              <a:t>) </a:t>
            </a:r>
            <a:r>
              <a:rPr lang="en-GB" dirty="0" err="1"/>
              <a:t>Gejala-gejala</a:t>
            </a:r>
            <a:r>
              <a:rPr lang="en-GB" dirty="0"/>
              <a:t> </a:t>
            </a:r>
            <a:r>
              <a:rPr lang="en-GB" dirty="0" err="1"/>
              <a:t>struktur</a:t>
            </a:r>
            <a:r>
              <a:rPr lang="en-GB" dirty="0"/>
              <a:t> minor </a:t>
            </a:r>
            <a:r>
              <a:rPr lang="en-GB" dirty="0" err="1"/>
              <a:t>seperti</a:t>
            </a:r>
            <a:r>
              <a:rPr lang="en-GB" dirty="0"/>
              <a:t>: </a:t>
            </a:r>
            <a:r>
              <a:rPr lang="en-GB" dirty="0" err="1"/>
              <a:t>cermin</a:t>
            </a:r>
            <a:r>
              <a:rPr lang="en-GB" dirty="0"/>
              <a:t> </a:t>
            </a:r>
            <a:r>
              <a:rPr lang="en-GB" dirty="0" err="1"/>
              <a:t>sesar</a:t>
            </a:r>
            <a:r>
              <a:rPr lang="en-GB" dirty="0"/>
              <a:t>, gores </a:t>
            </a:r>
            <a:r>
              <a:rPr lang="en-GB" dirty="0" err="1"/>
              <a:t>garis</a:t>
            </a:r>
            <a:r>
              <a:rPr lang="en-GB" dirty="0"/>
              <a:t>, </a:t>
            </a:r>
            <a:r>
              <a:rPr lang="en-GB" dirty="0" err="1"/>
              <a:t>lipatan</a:t>
            </a:r>
            <a:r>
              <a:rPr lang="en-GB" dirty="0"/>
              <a:t> </a:t>
            </a:r>
            <a:r>
              <a:rPr lang="en-GB" dirty="0" err="1"/>
              <a:t>dsb</a:t>
            </a:r>
            <a:r>
              <a:rPr lang="en-GB" dirty="0"/>
              <a:t>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/>
              <a:t>Patahan</a:t>
            </a:r>
            <a:r>
              <a:rPr lang="en-GB" b="1" dirty="0"/>
              <a:t>/</a:t>
            </a:r>
            <a:r>
              <a:rPr lang="en-GB" b="1" dirty="0" err="1"/>
              <a:t>Sesar</a:t>
            </a:r>
            <a:r>
              <a:rPr lang="en-GB" b="1" dirty="0"/>
              <a:t> (Faults)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3292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GB" dirty="0" err="1" smtClean="0"/>
              <a:t>Sesar</a:t>
            </a:r>
            <a:r>
              <a:rPr lang="en-GB" dirty="0" smtClean="0"/>
              <a:t> </a:t>
            </a:r>
            <a:r>
              <a:rPr lang="en-GB" dirty="0" err="1" smtClean="0"/>
              <a:t>dapat</a:t>
            </a:r>
            <a:r>
              <a:rPr lang="en-GB" dirty="0" smtClean="0"/>
              <a:t> </a:t>
            </a:r>
            <a:r>
              <a:rPr lang="en-GB" dirty="0" err="1" smtClean="0"/>
              <a:t>dibagi</a:t>
            </a:r>
            <a:r>
              <a:rPr lang="en-GB" dirty="0" smtClean="0"/>
              <a:t> </a:t>
            </a:r>
            <a:r>
              <a:rPr lang="en-GB" dirty="0" err="1" smtClean="0"/>
              <a:t>kedalam</a:t>
            </a:r>
            <a:r>
              <a:rPr lang="en-GB" dirty="0" smtClean="0"/>
              <a:t> </a:t>
            </a:r>
            <a:r>
              <a:rPr lang="en-GB" dirty="0" err="1" smtClean="0"/>
              <a:t>beberapa</a:t>
            </a:r>
            <a:r>
              <a:rPr lang="en-GB" dirty="0" smtClean="0"/>
              <a:t> </a:t>
            </a:r>
            <a:r>
              <a:rPr lang="en-GB" dirty="0" err="1" smtClean="0"/>
              <a:t>jenis</a:t>
            </a:r>
            <a:r>
              <a:rPr lang="en-GB" dirty="0" smtClean="0"/>
              <a:t>/</a:t>
            </a:r>
            <a:r>
              <a:rPr lang="en-GB" dirty="0" err="1" smtClean="0"/>
              <a:t>tipe</a:t>
            </a:r>
            <a:r>
              <a:rPr lang="en-GB" dirty="0" smtClean="0"/>
              <a:t> </a:t>
            </a:r>
            <a:r>
              <a:rPr lang="en-GB" dirty="0" err="1" smtClean="0"/>
              <a:t>tergantung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arah</a:t>
            </a:r>
            <a:r>
              <a:rPr lang="en-GB" dirty="0" smtClean="0"/>
              <a:t> </a:t>
            </a:r>
            <a:r>
              <a:rPr lang="en-GB" dirty="0" err="1" smtClean="0"/>
              <a:t>relatif</a:t>
            </a:r>
            <a:r>
              <a:rPr lang="en-GB" dirty="0" smtClean="0"/>
              <a:t> </a:t>
            </a:r>
            <a:r>
              <a:rPr lang="en-GB" dirty="0" err="1" smtClean="0"/>
              <a:t>pergeserannya</a:t>
            </a:r>
            <a:r>
              <a:rPr lang="en-GB" dirty="0" smtClean="0"/>
              <a:t>. </a:t>
            </a:r>
            <a:r>
              <a:rPr lang="en-GB" dirty="0" err="1" smtClean="0"/>
              <a:t>Selama</a:t>
            </a:r>
            <a:r>
              <a:rPr lang="en-GB" dirty="0" smtClean="0"/>
              <a:t> </a:t>
            </a:r>
            <a:r>
              <a:rPr lang="en-GB" dirty="0" err="1" smtClean="0"/>
              <a:t>patahan</a:t>
            </a:r>
            <a:r>
              <a:rPr lang="en-GB" dirty="0" smtClean="0"/>
              <a:t>/</a:t>
            </a:r>
            <a:r>
              <a:rPr lang="en-GB" dirty="0" err="1" smtClean="0"/>
              <a:t>sesar</a:t>
            </a:r>
            <a:r>
              <a:rPr lang="en-GB" dirty="0" smtClean="0"/>
              <a:t> </a:t>
            </a:r>
            <a:r>
              <a:rPr lang="en-GB" dirty="0" err="1" smtClean="0"/>
              <a:t>dianggap</a:t>
            </a:r>
            <a:r>
              <a:rPr lang="en-GB" dirty="0" smtClean="0"/>
              <a:t>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suatu</a:t>
            </a:r>
            <a:r>
              <a:rPr lang="en-GB" dirty="0" smtClean="0"/>
              <a:t> </a:t>
            </a:r>
            <a:r>
              <a:rPr lang="en-GB" dirty="0" err="1" smtClean="0"/>
              <a:t>bidang</a:t>
            </a:r>
            <a:r>
              <a:rPr lang="en-GB" dirty="0" smtClean="0"/>
              <a:t> </a:t>
            </a:r>
            <a:r>
              <a:rPr lang="en-GB" dirty="0" err="1" smtClean="0"/>
              <a:t>datar</a:t>
            </a:r>
            <a:r>
              <a:rPr lang="en-GB" dirty="0" smtClean="0"/>
              <a:t>, </a:t>
            </a:r>
            <a:r>
              <a:rPr lang="en-GB" dirty="0" err="1" smtClean="0"/>
              <a:t>maka</a:t>
            </a:r>
            <a:r>
              <a:rPr lang="en-GB" dirty="0" smtClean="0"/>
              <a:t> </a:t>
            </a:r>
            <a:r>
              <a:rPr lang="en-GB" dirty="0" err="1" smtClean="0"/>
              <a:t>konsep</a:t>
            </a:r>
            <a:r>
              <a:rPr lang="en-GB" dirty="0" smtClean="0"/>
              <a:t> </a:t>
            </a:r>
            <a:r>
              <a:rPr lang="en-GB" dirty="0" err="1" smtClean="0"/>
              <a:t>jurus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kemiringan</a:t>
            </a:r>
            <a:r>
              <a:rPr lang="en-GB" dirty="0" smtClean="0"/>
              <a:t> </a:t>
            </a:r>
            <a:r>
              <a:rPr lang="en-GB" dirty="0" err="1" smtClean="0"/>
              <a:t>juga</a:t>
            </a:r>
            <a:r>
              <a:rPr lang="en-GB" dirty="0" smtClean="0"/>
              <a:t> </a:t>
            </a:r>
            <a:r>
              <a:rPr lang="en-GB" dirty="0" err="1" smtClean="0"/>
              <a:t>dapat</a:t>
            </a:r>
            <a:r>
              <a:rPr lang="en-GB" dirty="0" smtClean="0"/>
              <a:t> </a:t>
            </a:r>
            <a:r>
              <a:rPr lang="en-GB" dirty="0" err="1" smtClean="0"/>
              <a:t>dipakai</a:t>
            </a:r>
            <a:r>
              <a:rPr lang="en-GB" dirty="0" smtClean="0"/>
              <a:t>,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demikian</a:t>
            </a:r>
            <a:r>
              <a:rPr lang="en-GB" dirty="0" smtClean="0"/>
              <a:t> </a:t>
            </a:r>
            <a:r>
              <a:rPr lang="en-GB" dirty="0" err="1" smtClean="0"/>
              <a:t>jurus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kemiringan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suatu</a:t>
            </a:r>
            <a:r>
              <a:rPr lang="en-GB" dirty="0" smtClean="0"/>
              <a:t> </a:t>
            </a:r>
            <a:r>
              <a:rPr lang="en-GB" dirty="0" err="1" smtClean="0"/>
              <a:t>bidang</a:t>
            </a:r>
            <a:r>
              <a:rPr lang="en-GB" dirty="0" smtClean="0"/>
              <a:t> </a:t>
            </a:r>
            <a:r>
              <a:rPr lang="en-GB" dirty="0" err="1" smtClean="0"/>
              <a:t>sesar</a:t>
            </a:r>
            <a:r>
              <a:rPr lang="en-GB" dirty="0" smtClean="0"/>
              <a:t> </a:t>
            </a:r>
            <a:r>
              <a:rPr lang="en-GB" dirty="0" err="1" smtClean="0"/>
              <a:t>dapat</a:t>
            </a:r>
            <a:r>
              <a:rPr lang="en-GB" dirty="0" smtClean="0"/>
              <a:t> </a:t>
            </a:r>
            <a:r>
              <a:rPr lang="en-GB" dirty="0" err="1" smtClean="0"/>
              <a:t>diukur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ditentukan</a:t>
            </a:r>
            <a:r>
              <a:rPr lang="en-GB" dirty="0" smtClean="0"/>
              <a:t>. </a:t>
            </a:r>
          </a:p>
          <a:p>
            <a:pPr algn="just"/>
            <a:endParaRPr lang="en-GB" dirty="0"/>
          </a:p>
          <a:p>
            <a:pPr marL="0" indent="0" algn="just">
              <a:buNone/>
            </a:pPr>
            <a:r>
              <a:rPr lang="en-GB" b="1" dirty="0"/>
              <a:t>Dip Slip Faults </a:t>
            </a:r>
            <a:r>
              <a:rPr lang="en-GB" dirty="0"/>
              <a:t>–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 yang </a:t>
            </a:r>
            <a:r>
              <a:rPr lang="en-GB" dirty="0" err="1"/>
              <a:t>bidang</a:t>
            </a:r>
            <a:r>
              <a:rPr lang="en-GB" dirty="0"/>
              <a:t> </a:t>
            </a:r>
            <a:r>
              <a:rPr lang="en-GB" dirty="0" err="1"/>
              <a:t>patahannya</a:t>
            </a:r>
            <a:r>
              <a:rPr lang="en-GB" dirty="0"/>
              <a:t> </a:t>
            </a:r>
            <a:r>
              <a:rPr lang="en-GB" dirty="0" err="1"/>
              <a:t>menyudut</a:t>
            </a:r>
            <a:r>
              <a:rPr lang="en-GB" dirty="0"/>
              <a:t> (inclined)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pergeseran</a:t>
            </a:r>
            <a:r>
              <a:rPr lang="en-GB" dirty="0"/>
              <a:t> </a:t>
            </a:r>
            <a:r>
              <a:rPr lang="en-GB" dirty="0" err="1"/>
              <a:t>relatifnya</a:t>
            </a:r>
            <a:r>
              <a:rPr lang="en-GB" dirty="0"/>
              <a:t> </a:t>
            </a:r>
            <a:r>
              <a:rPr lang="en-GB" dirty="0" err="1"/>
              <a:t>berada</a:t>
            </a:r>
            <a:r>
              <a:rPr lang="en-GB" dirty="0"/>
              <a:t> </a:t>
            </a:r>
            <a:r>
              <a:rPr lang="en-GB" dirty="0" err="1"/>
              <a:t>disepanjang</a:t>
            </a:r>
            <a:r>
              <a:rPr lang="en-GB" dirty="0"/>
              <a:t> </a:t>
            </a:r>
            <a:r>
              <a:rPr lang="en-GB" dirty="0" err="1"/>
              <a:t>bidang</a:t>
            </a:r>
            <a:r>
              <a:rPr lang="en-GB" dirty="0"/>
              <a:t> </a:t>
            </a:r>
            <a:r>
              <a:rPr lang="en-GB" dirty="0" err="1"/>
              <a:t>patahannya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offset </a:t>
            </a:r>
            <a:r>
              <a:rPr lang="en-GB" dirty="0" err="1"/>
              <a:t>terjadi</a:t>
            </a:r>
            <a:r>
              <a:rPr lang="en-GB" dirty="0"/>
              <a:t> </a:t>
            </a:r>
            <a:r>
              <a:rPr lang="en-GB" dirty="0" err="1"/>
              <a:t>disepanjang</a:t>
            </a:r>
            <a:r>
              <a:rPr lang="en-GB" dirty="0"/>
              <a:t> </a:t>
            </a:r>
            <a:r>
              <a:rPr lang="en-GB" dirty="0" err="1"/>
              <a:t>arah</a:t>
            </a:r>
            <a:r>
              <a:rPr lang="en-GB" dirty="0"/>
              <a:t> </a:t>
            </a:r>
            <a:r>
              <a:rPr lang="en-GB" dirty="0" err="1"/>
              <a:t>kemiringannya</a:t>
            </a:r>
            <a:r>
              <a:rPr lang="en-GB" dirty="0"/>
              <a:t>.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/>
              <a:t>setiap</a:t>
            </a:r>
            <a:r>
              <a:rPr lang="en-GB" dirty="0"/>
              <a:t> </a:t>
            </a:r>
            <a:r>
              <a:rPr lang="en-GB" dirty="0" err="1"/>
              <a:t>bidang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 yang </a:t>
            </a:r>
            <a:r>
              <a:rPr lang="en-GB" dirty="0" err="1"/>
              <a:t>yang</a:t>
            </a:r>
            <a:r>
              <a:rPr lang="en-GB" dirty="0"/>
              <a:t> </a:t>
            </a:r>
            <a:r>
              <a:rPr lang="en-GB" dirty="0" err="1"/>
              <a:t>mempunyai</a:t>
            </a:r>
            <a:r>
              <a:rPr lang="en-GB" dirty="0"/>
              <a:t> </a:t>
            </a:r>
            <a:r>
              <a:rPr lang="en-GB" dirty="0" err="1"/>
              <a:t>kemiringan</a:t>
            </a:r>
            <a:r>
              <a:rPr lang="en-GB" dirty="0"/>
              <a:t>, </a:t>
            </a:r>
            <a:r>
              <a:rPr lang="en-GB" dirty="0" err="1"/>
              <a:t>maka</a:t>
            </a:r>
            <a:r>
              <a:rPr lang="en-GB" dirty="0"/>
              <a:t> </a:t>
            </a:r>
            <a:r>
              <a:rPr lang="en-GB" dirty="0" err="1"/>
              <a:t>dapat</a:t>
            </a:r>
            <a:r>
              <a:rPr lang="en-GB" dirty="0"/>
              <a:t> </a:t>
            </a:r>
            <a:r>
              <a:rPr lang="en-GB" dirty="0" err="1"/>
              <a:t>kita</a:t>
            </a:r>
            <a:r>
              <a:rPr lang="en-GB" dirty="0"/>
              <a:t> </a:t>
            </a:r>
            <a:r>
              <a:rPr lang="en-GB" dirty="0" err="1"/>
              <a:t>tentukan</a:t>
            </a:r>
            <a:r>
              <a:rPr lang="en-GB" dirty="0"/>
              <a:t> </a:t>
            </a:r>
            <a:r>
              <a:rPr lang="en-GB" dirty="0" err="1"/>
              <a:t>bahwa</a:t>
            </a:r>
            <a:r>
              <a:rPr lang="en-GB" dirty="0"/>
              <a:t> </a:t>
            </a:r>
            <a:r>
              <a:rPr lang="en-GB" dirty="0" err="1"/>
              <a:t>blok</a:t>
            </a:r>
            <a:r>
              <a:rPr lang="en-GB" dirty="0"/>
              <a:t> yang </a:t>
            </a:r>
            <a:r>
              <a:rPr lang="en-GB" dirty="0" err="1"/>
              <a:t>berada</a:t>
            </a:r>
            <a:r>
              <a:rPr lang="en-GB" dirty="0"/>
              <a:t> </a:t>
            </a:r>
            <a:r>
              <a:rPr lang="en-GB" dirty="0" err="1"/>
              <a:t>diatas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 </a:t>
            </a:r>
            <a:r>
              <a:rPr lang="en-GB" dirty="0" err="1"/>
              <a:t>sebagai</a:t>
            </a:r>
            <a:r>
              <a:rPr lang="en-GB" dirty="0"/>
              <a:t> “hanging wall block”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blok</a:t>
            </a:r>
            <a:r>
              <a:rPr lang="en-GB" dirty="0"/>
              <a:t> yang </a:t>
            </a:r>
            <a:r>
              <a:rPr lang="en-GB" dirty="0" err="1"/>
              <a:t>berada</a:t>
            </a:r>
            <a:r>
              <a:rPr lang="en-GB" dirty="0"/>
              <a:t> </a:t>
            </a:r>
            <a:r>
              <a:rPr lang="en-GB" dirty="0" err="1"/>
              <a:t>dibawah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 </a:t>
            </a:r>
            <a:r>
              <a:rPr lang="en-GB" dirty="0" err="1"/>
              <a:t>dikenal</a:t>
            </a:r>
            <a:r>
              <a:rPr lang="en-GB" dirty="0"/>
              <a:t> </a:t>
            </a:r>
            <a:r>
              <a:rPr lang="en-GB" dirty="0" err="1"/>
              <a:t>sebagai</a:t>
            </a:r>
            <a:r>
              <a:rPr lang="en-GB" dirty="0"/>
              <a:t> “footwall block”. </a:t>
            </a:r>
            <a:endParaRPr lang="en-GB" dirty="0" smtClean="0"/>
          </a:p>
          <a:p>
            <a:pPr marL="0" indent="0" algn="just"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/>
              <a:t>Patahan</a:t>
            </a:r>
            <a:r>
              <a:rPr lang="en-GB" b="1" dirty="0"/>
              <a:t>/</a:t>
            </a:r>
            <a:r>
              <a:rPr lang="en-GB" b="1" dirty="0" err="1"/>
              <a:t>Sesar</a:t>
            </a:r>
            <a:r>
              <a:rPr lang="en-GB" b="1" dirty="0"/>
              <a:t> (Faults)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0294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876" y="260648"/>
            <a:ext cx="8229600" cy="273630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b="1" dirty="0" smtClean="0"/>
              <a:t>Normal </a:t>
            </a:r>
            <a:r>
              <a:rPr lang="en-GB" b="1" dirty="0"/>
              <a:t>Faults </a:t>
            </a:r>
            <a:r>
              <a:rPr lang="en-GB" dirty="0"/>
              <a:t>–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 yang </a:t>
            </a:r>
            <a:r>
              <a:rPr lang="en-GB" dirty="0" err="1"/>
              <a:t>terjadi</a:t>
            </a:r>
            <a:r>
              <a:rPr lang="en-GB" dirty="0"/>
              <a:t> </a:t>
            </a:r>
            <a:r>
              <a:rPr lang="en-GB" dirty="0" err="1"/>
              <a:t>karena</a:t>
            </a:r>
            <a:r>
              <a:rPr lang="en-GB" dirty="0"/>
              <a:t> </a:t>
            </a:r>
            <a:r>
              <a:rPr lang="en-GB" dirty="0" err="1"/>
              <a:t>gaya</a:t>
            </a:r>
            <a:r>
              <a:rPr lang="en-GB" dirty="0"/>
              <a:t> </a:t>
            </a:r>
            <a:r>
              <a:rPr lang="en-GB" dirty="0" err="1"/>
              <a:t>tegasan</a:t>
            </a:r>
            <a:r>
              <a:rPr lang="en-GB" dirty="0"/>
              <a:t> tensional </a:t>
            </a:r>
            <a:r>
              <a:rPr lang="en-GB" dirty="0" err="1"/>
              <a:t>horisontal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yang </a:t>
            </a:r>
            <a:r>
              <a:rPr lang="en-GB" dirty="0" err="1"/>
              <a:t>bersifat</a:t>
            </a:r>
            <a:r>
              <a:rPr lang="en-GB" dirty="0"/>
              <a:t> </a:t>
            </a:r>
            <a:r>
              <a:rPr lang="en-GB" dirty="0" err="1"/>
              <a:t>retas</a:t>
            </a:r>
            <a:r>
              <a:rPr lang="en-GB" dirty="0"/>
              <a:t> </a:t>
            </a:r>
            <a:r>
              <a:rPr lang="en-GB" dirty="0" err="1"/>
              <a:t>dimana</a:t>
            </a:r>
            <a:r>
              <a:rPr lang="en-GB" dirty="0"/>
              <a:t> “</a:t>
            </a:r>
            <a:r>
              <a:rPr lang="en-GB" dirty="0" err="1"/>
              <a:t>hangingwall</a:t>
            </a:r>
            <a:r>
              <a:rPr lang="en-GB" dirty="0"/>
              <a:t> block” </a:t>
            </a:r>
            <a:r>
              <a:rPr lang="en-GB" dirty="0" err="1"/>
              <a:t>telah</a:t>
            </a:r>
            <a:r>
              <a:rPr lang="en-GB" dirty="0"/>
              <a:t> </a:t>
            </a:r>
            <a:r>
              <a:rPr lang="en-GB" dirty="0" err="1"/>
              <a:t>mengalami</a:t>
            </a:r>
            <a:r>
              <a:rPr lang="en-GB" dirty="0"/>
              <a:t> </a:t>
            </a:r>
            <a:r>
              <a:rPr lang="en-GB" dirty="0" err="1"/>
              <a:t>pergeseran</a:t>
            </a:r>
            <a:r>
              <a:rPr lang="en-GB" dirty="0"/>
              <a:t> </a:t>
            </a:r>
            <a:r>
              <a:rPr lang="en-GB" dirty="0" err="1"/>
              <a:t>relatif</a:t>
            </a:r>
            <a:r>
              <a:rPr lang="en-GB" dirty="0"/>
              <a:t> </a:t>
            </a:r>
            <a:r>
              <a:rPr lang="en-GB" dirty="0" err="1"/>
              <a:t>ke</a:t>
            </a:r>
            <a:r>
              <a:rPr lang="en-GB" dirty="0"/>
              <a:t> </a:t>
            </a:r>
            <a:r>
              <a:rPr lang="en-GB" dirty="0" err="1"/>
              <a:t>arah</a:t>
            </a:r>
            <a:r>
              <a:rPr lang="en-GB" dirty="0"/>
              <a:t> </a:t>
            </a:r>
            <a:r>
              <a:rPr lang="en-GB" dirty="0" err="1"/>
              <a:t>bagian</a:t>
            </a:r>
            <a:r>
              <a:rPr lang="en-GB" dirty="0"/>
              <a:t> </a:t>
            </a:r>
            <a:r>
              <a:rPr lang="en-GB" dirty="0" err="1"/>
              <a:t>bawah</a:t>
            </a:r>
            <a:r>
              <a:rPr lang="en-GB" dirty="0"/>
              <a:t> </a:t>
            </a:r>
            <a:r>
              <a:rPr lang="en-GB" dirty="0" err="1"/>
              <a:t>terhadap</a:t>
            </a:r>
            <a:r>
              <a:rPr lang="en-GB" dirty="0"/>
              <a:t> “footwall block”. </a:t>
            </a:r>
          </a:p>
          <a:p>
            <a:pPr marL="0" indent="0" algn="just">
              <a:buNone/>
            </a:pP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924943"/>
            <a:ext cx="6408712" cy="3906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7894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32012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b="1" dirty="0" smtClean="0"/>
              <a:t>Horsts </a:t>
            </a:r>
            <a:r>
              <a:rPr lang="en-GB" b="1" dirty="0"/>
              <a:t>&amp; </a:t>
            </a:r>
            <a:r>
              <a:rPr lang="en-GB" b="1" dirty="0" err="1"/>
              <a:t>Gabens</a:t>
            </a:r>
            <a:r>
              <a:rPr lang="en-GB" b="1" dirty="0"/>
              <a:t> </a:t>
            </a:r>
            <a:r>
              <a:rPr lang="en-GB" dirty="0"/>
              <a:t>–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kaitannya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sesar</a:t>
            </a:r>
            <a:r>
              <a:rPr lang="en-GB" dirty="0"/>
              <a:t> normal yang </a:t>
            </a:r>
            <a:r>
              <a:rPr lang="en-GB" dirty="0" err="1"/>
              <a:t>terjadi</a:t>
            </a:r>
            <a:r>
              <a:rPr lang="en-GB" dirty="0"/>
              <a:t> </a:t>
            </a:r>
            <a:r>
              <a:rPr lang="en-GB" dirty="0" err="1"/>
              <a:t>sebagai</a:t>
            </a:r>
            <a:r>
              <a:rPr lang="en-GB" dirty="0"/>
              <a:t> </a:t>
            </a:r>
            <a:r>
              <a:rPr lang="en-GB" dirty="0" err="1"/>
              <a:t>akibat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tegasan</a:t>
            </a:r>
            <a:r>
              <a:rPr lang="en-GB" dirty="0"/>
              <a:t> tensional, </a:t>
            </a:r>
            <a:r>
              <a:rPr lang="en-GB" dirty="0" err="1"/>
              <a:t>seringkali</a:t>
            </a:r>
            <a:r>
              <a:rPr lang="en-GB" dirty="0"/>
              <a:t> </a:t>
            </a:r>
            <a:r>
              <a:rPr lang="en-GB" dirty="0" err="1"/>
              <a:t>dijumpai</a:t>
            </a:r>
            <a:r>
              <a:rPr lang="en-GB" dirty="0"/>
              <a:t> </a:t>
            </a:r>
            <a:r>
              <a:rPr lang="en-GB" dirty="0" err="1"/>
              <a:t>sesar-sesar</a:t>
            </a:r>
            <a:r>
              <a:rPr lang="en-GB" dirty="0"/>
              <a:t> normal yang </a:t>
            </a:r>
            <a:r>
              <a:rPr lang="en-GB" dirty="0" err="1"/>
              <a:t>berpasang</a:t>
            </a:r>
            <a:r>
              <a:rPr lang="en-GB" dirty="0"/>
              <a:t> </a:t>
            </a:r>
            <a:r>
              <a:rPr lang="en-GB" dirty="0" err="1"/>
              <a:t>pasangan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bidang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 yang </a:t>
            </a:r>
            <a:r>
              <a:rPr lang="en-GB" dirty="0" err="1"/>
              <a:t>berlawanan</a:t>
            </a:r>
            <a:r>
              <a:rPr lang="en-GB" dirty="0"/>
              <a:t>.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kasus</a:t>
            </a:r>
            <a:r>
              <a:rPr lang="en-GB" dirty="0"/>
              <a:t> yang </a:t>
            </a:r>
            <a:r>
              <a:rPr lang="en-GB" dirty="0" err="1"/>
              <a:t>demikian</a:t>
            </a:r>
            <a:r>
              <a:rPr lang="en-GB" dirty="0"/>
              <a:t>, </a:t>
            </a:r>
            <a:r>
              <a:rPr lang="en-GB" dirty="0" err="1"/>
              <a:t>maka</a:t>
            </a:r>
            <a:r>
              <a:rPr lang="en-GB" dirty="0"/>
              <a:t> </a:t>
            </a:r>
            <a:r>
              <a:rPr lang="en-GB" dirty="0" err="1"/>
              <a:t>bagian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blok-blok</a:t>
            </a:r>
            <a:r>
              <a:rPr lang="en-GB" dirty="0"/>
              <a:t> yang </a:t>
            </a:r>
            <a:r>
              <a:rPr lang="en-GB" dirty="0" err="1"/>
              <a:t>turun</a:t>
            </a:r>
            <a:r>
              <a:rPr lang="en-GB" dirty="0"/>
              <a:t> </a:t>
            </a:r>
            <a:r>
              <a:rPr lang="en-GB" dirty="0" err="1"/>
              <a:t>akan</a:t>
            </a:r>
            <a:r>
              <a:rPr lang="en-GB" dirty="0"/>
              <a:t> </a:t>
            </a:r>
            <a:r>
              <a:rPr lang="en-GB" dirty="0" err="1"/>
              <a:t>membentuk</a:t>
            </a:r>
            <a:r>
              <a:rPr lang="en-GB" dirty="0"/>
              <a:t> “</a:t>
            </a:r>
            <a:r>
              <a:rPr lang="en-GB" dirty="0" err="1"/>
              <a:t>graben</a:t>
            </a:r>
            <a:r>
              <a:rPr lang="en-GB" dirty="0"/>
              <a:t>” </a:t>
            </a:r>
            <a:r>
              <a:rPr lang="en-GB" dirty="0" err="1"/>
              <a:t>sedangkan</a:t>
            </a:r>
            <a:r>
              <a:rPr lang="en-GB" dirty="0"/>
              <a:t> </a:t>
            </a:r>
            <a:r>
              <a:rPr lang="en-GB" dirty="0" err="1"/>
              <a:t>pasangan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blok-blok</a:t>
            </a:r>
            <a:r>
              <a:rPr lang="en-GB" dirty="0"/>
              <a:t> yang </a:t>
            </a:r>
            <a:r>
              <a:rPr lang="en-GB" dirty="0" err="1"/>
              <a:t>terangkat</a:t>
            </a:r>
            <a:r>
              <a:rPr lang="en-GB" dirty="0"/>
              <a:t> </a:t>
            </a:r>
            <a:r>
              <a:rPr lang="en-GB" dirty="0" err="1"/>
              <a:t>sebagai</a:t>
            </a:r>
            <a:r>
              <a:rPr lang="en-GB" dirty="0"/>
              <a:t> “horst”. 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29311369"/>
              </p:ext>
            </p:extLst>
          </p:nvPr>
        </p:nvGraphicFramePr>
        <p:xfrm>
          <a:off x="179512" y="3429000"/>
          <a:ext cx="3744416" cy="3130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29688226"/>
              </p:ext>
            </p:extLst>
          </p:nvPr>
        </p:nvGraphicFramePr>
        <p:xfrm>
          <a:off x="4283968" y="3284984"/>
          <a:ext cx="4524375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8745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21168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b="1" dirty="0" smtClean="0"/>
              <a:t>Half-</a:t>
            </a:r>
            <a:r>
              <a:rPr lang="en-GB" b="1" dirty="0" err="1" smtClean="0"/>
              <a:t>Grabens</a:t>
            </a:r>
            <a:r>
              <a:rPr lang="en-GB" b="1" dirty="0" smtClean="0"/>
              <a:t> </a:t>
            </a:r>
            <a:r>
              <a:rPr lang="en-GB" dirty="0"/>
              <a:t>–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 normal yang </a:t>
            </a:r>
            <a:r>
              <a:rPr lang="en-GB" dirty="0" err="1"/>
              <a:t>bidang</a:t>
            </a:r>
            <a:r>
              <a:rPr lang="en-GB" dirty="0"/>
              <a:t> </a:t>
            </a:r>
            <a:r>
              <a:rPr lang="en-GB" dirty="0" err="1"/>
              <a:t>patahannya</a:t>
            </a:r>
            <a:r>
              <a:rPr lang="en-GB" dirty="0"/>
              <a:t> </a:t>
            </a:r>
            <a:r>
              <a:rPr lang="en-GB" dirty="0" err="1"/>
              <a:t>berbentuk</a:t>
            </a:r>
            <a:r>
              <a:rPr lang="en-GB" dirty="0"/>
              <a:t> </a:t>
            </a:r>
            <a:r>
              <a:rPr lang="en-GB" dirty="0" err="1"/>
              <a:t>lengkungan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besar</a:t>
            </a:r>
            <a:r>
              <a:rPr lang="en-GB" dirty="0"/>
              <a:t> </a:t>
            </a:r>
            <a:r>
              <a:rPr lang="en-GB" dirty="0" err="1"/>
              <a:t>kemiringannya</a:t>
            </a:r>
            <a:r>
              <a:rPr lang="en-GB" dirty="0"/>
              <a:t> </a:t>
            </a:r>
            <a:r>
              <a:rPr lang="en-GB" dirty="0" err="1"/>
              <a:t>semakin</a:t>
            </a:r>
            <a:r>
              <a:rPr lang="en-GB" dirty="0"/>
              <a:t> </a:t>
            </a:r>
            <a:r>
              <a:rPr lang="en-GB" dirty="0" err="1"/>
              <a:t>berkurang</a:t>
            </a:r>
            <a:r>
              <a:rPr lang="en-GB" dirty="0"/>
              <a:t> </a:t>
            </a:r>
            <a:r>
              <a:rPr lang="en-GB" dirty="0" err="1"/>
              <a:t>kearah</a:t>
            </a:r>
            <a:r>
              <a:rPr lang="en-GB" dirty="0"/>
              <a:t> </a:t>
            </a:r>
            <a:r>
              <a:rPr lang="en-GB" dirty="0" err="1"/>
              <a:t>bagian</a:t>
            </a:r>
            <a:r>
              <a:rPr lang="en-GB" dirty="0"/>
              <a:t> </a:t>
            </a:r>
            <a:r>
              <a:rPr lang="en-GB" dirty="0" err="1"/>
              <a:t>bawah</a:t>
            </a:r>
            <a:r>
              <a:rPr lang="en-GB" dirty="0"/>
              <a:t> </a:t>
            </a:r>
            <a:r>
              <a:rPr lang="en-GB" dirty="0" err="1"/>
              <a:t>sehingga</a:t>
            </a:r>
            <a:r>
              <a:rPr lang="en-GB" dirty="0"/>
              <a:t> </a:t>
            </a:r>
            <a:r>
              <a:rPr lang="en-GB" dirty="0" err="1"/>
              <a:t>dapat</a:t>
            </a:r>
            <a:r>
              <a:rPr lang="en-GB" dirty="0"/>
              <a:t> </a:t>
            </a:r>
            <a:r>
              <a:rPr lang="en-GB" dirty="0" err="1"/>
              <a:t>menyebabkan</a:t>
            </a:r>
            <a:r>
              <a:rPr lang="en-GB" dirty="0"/>
              <a:t> </a:t>
            </a:r>
            <a:r>
              <a:rPr lang="en-GB" dirty="0" err="1"/>
              <a:t>blok</a:t>
            </a:r>
            <a:r>
              <a:rPr lang="en-GB" dirty="0"/>
              <a:t> yang </a:t>
            </a:r>
            <a:r>
              <a:rPr lang="en-GB" dirty="0" err="1"/>
              <a:t>turun</a:t>
            </a:r>
            <a:r>
              <a:rPr lang="en-GB" dirty="0"/>
              <a:t> </a:t>
            </a:r>
            <a:r>
              <a:rPr lang="en-GB" dirty="0" err="1"/>
              <a:t>mengalami</a:t>
            </a:r>
            <a:r>
              <a:rPr lang="en-GB" dirty="0"/>
              <a:t> </a:t>
            </a:r>
            <a:r>
              <a:rPr lang="en-GB" dirty="0" err="1"/>
              <a:t>rotasi</a:t>
            </a:r>
            <a:r>
              <a:rPr lang="en-GB" dirty="0"/>
              <a:t>. </a:t>
            </a:r>
          </a:p>
          <a:p>
            <a:pPr marL="0" indent="0" algn="just">
              <a:buNone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5229200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Patahan</a:t>
            </a:r>
            <a:r>
              <a:rPr lang="en-GB" dirty="0"/>
              <a:t> normal yang </a:t>
            </a:r>
            <a:r>
              <a:rPr lang="en-GB" dirty="0" err="1"/>
              <a:t>bidang</a:t>
            </a:r>
            <a:r>
              <a:rPr lang="en-GB" dirty="0"/>
              <a:t> </a:t>
            </a:r>
            <a:r>
              <a:rPr lang="en-GB" dirty="0" err="1"/>
              <a:t>patahannya</a:t>
            </a:r>
            <a:r>
              <a:rPr lang="en-GB" dirty="0"/>
              <a:t> </a:t>
            </a:r>
            <a:r>
              <a:rPr lang="en-GB" dirty="0" err="1"/>
              <a:t>berbentuk</a:t>
            </a:r>
            <a:r>
              <a:rPr lang="en-GB" dirty="0"/>
              <a:t> </a:t>
            </a:r>
            <a:r>
              <a:rPr lang="en-GB" dirty="0" err="1"/>
              <a:t>lengkungan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besar</a:t>
            </a:r>
            <a:r>
              <a:rPr lang="en-GB" dirty="0"/>
              <a:t> </a:t>
            </a:r>
            <a:r>
              <a:rPr lang="en-GB" dirty="0" err="1"/>
              <a:t>bidang</a:t>
            </a:r>
            <a:r>
              <a:rPr lang="en-GB" dirty="0"/>
              <a:t> </a:t>
            </a:r>
            <a:r>
              <a:rPr lang="en-GB" dirty="0" err="1"/>
              <a:t>kemiringannya</a:t>
            </a:r>
            <a:r>
              <a:rPr lang="en-GB" dirty="0"/>
              <a:t> </a:t>
            </a:r>
            <a:r>
              <a:rPr lang="en-GB" dirty="0" err="1"/>
              <a:t>semakin</a:t>
            </a:r>
            <a:r>
              <a:rPr lang="en-GB" dirty="0"/>
              <a:t> </a:t>
            </a:r>
            <a:r>
              <a:rPr lang="en-GB" dirty="0" err="1"/>
              <a:t>mengecil</a:t>
            </a:r>
            <a:r>
              <a:rPr lang="en-GB" dirty="0"/>
              <a:t> </a:t>
            </a:r>
            <a:r>
              <a:rPr lang="en-GB" dirty="0" err="1"/>
              <a:t>kearah</a:t>
            </a:r>
            <a:r>
              <a:rPr lang="en-GB" dirty="0"/>
              <a:t> </a:t>
            </a:r>
            <a:r>
              <a:rPr lang="en-GB" dirty="0" err="1"/>
              <a:t>bagian</a:t>
            </a:r>
            <a:r>
              <a:rPr lang="en-GB" dirty="0"/>
              <a:t> </a:t>
            </a:r>
            <a:r>
              <a:rPr lang="en-GB" dirty="0" err="1"/>
              <a:t>bawah</a:t>
            </a:r>
            <a:r>
              <a:rPr lang="en-GB" dirty="0"/>
              <a:t>. 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388" y="2324100"/>
            <a:ext cx="446722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43522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20882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b="1" dirty="0" smtClean="0"/>
              <a:t>Reverse </a:t>
            </a:r>
            <a:r>
              <a:rPr lang="en-GB" b="1" dirty="0"/>
              <a:t>Faults </a:t>
            </a:r>
            <a:r>
              <a:rPr lang="en-GB" dirty="0"/>
              <a:t>–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 </a:t>
            </a:r>
            <a:r>
              <a:rPr lang="en-GB" dirty="0" err="1"/>
              <a:t>hasil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gaya</a:t>
            </a:r>
            <a:r>
              <a:rPr lang="en-GB" dirty="0"/>
              <a:t> </a:t>
            </a:r>
            <a:r>
              <a:rPr lang="en-GB" dirty="0" err="1"/>
              <a:t>tegasan</a:t>
            </a:r>
            <a:r>
              <a:rPr lang="en-GB" dirty="0"/>
              <a:t> </a:t>
            </a:r>
            <a:r>
              <a:rPr lang="en-GB" dirty="0" err="1"/>
              <a:t>kompresional</a:t>
            </a:r>
            <a:r>
              <a:rPr lang="en-GB" dirty="0"/>
              <a:t> </a:t>
            </a:r>
            <a:r>
              <a:rPr lang="en-GB" dirty="0" err="1"/>
              <a:t>horisontal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yang </a:t>
            </a:r>
            <a:r>
              <a:rPr lang="en-GB" dirty="0" err="1"/>
              <a:t>bersifat</a:t>
            </a:r>
            <a:r>
              <a:rPr lang="en-GB" dirty="0"/>
              <a:t> </a:t>
            </a:r>
            <a:r>
              <a:rPr lang="en-GB" dirty="0" err="1"/>
              <a:t>retas</a:t>
            </a:r>
            <a:r>
              <a:rPr lang="en-GB" dirty="0"/>
              <a:t>, </a:t>
            </a:r>
            <a:r>
              <a:rPr lang="en-GB" dirty="0" err="1"/>
              <a:t>dimana</a:t>
            </a:r>
            <a:r>
              <a:rPr lang="en-GB" dirty="0"/>
              <a:t> “</a:t>
            </a:r>
            <a:r>
              <a:rPr lang="en-GB" dirty="0" err="1"/>
              <a:t>hangingwall</a:t>
            </a:r>
            <a:r>
              <a:rPr lang="en-GB" dirty="0"/>
              <a:t> block” </a:t>
            </a:r>
            <a:r>
              <a:rPr lang="en-GB" dirty="0" err="1"/>
              <a:t>berpindah</a:t>
            </a:r>
            <a:r>
              <a:rPr lang="en-GB" dirty="0"/>
              <a:t> </a:t>
            </a:r>
            <a:r>
              <a:rPr lang="en-GB" dirty="0" err="1"/>
              <a:t>relatif</a:t>
            </a:r>
            <a:r>
              <a:rPr lang="en-GB" dirty="0"/>
              <a:t> </a:t>
            </a:r>
            <a:r>
              <a:rPr lang="en-GB" dirty="0" err="1"/>
              <a:t>kearah</a:t>
            </a:r>
            <a:r>
              <a:rPr lang="en-GB" dirty="0"/>
              <a:t> </a:t>
            </a:r>
            <a:r>
              <a:rPr lang="en-GB" dirty="0" err="1"/>
              <a:t>atas</a:t>
            </a:r>
            <a:r>
              <a:rPr lang="en-GB" dirty="0"/>
              <a:t> </a:t>
            </a:r>
            <a:r>
              <a:rPr lang="en-GB" dirty="0" err="1"/>
              <a:t>terhadap</a:t>
            </a:r>
            <a:r>
              <a:rPr lang="en-GB" dirty="0"/>
              <a:t> “footwall block </a:t>
            </a:r>
          </a:p>
          <a:p>
            <a:pPr marL="0" indent="0" algn="just">
              <a:buNone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573325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Reverse Fault </a:t>
            </a:r>
            <a:r>
              <a:rPr lang="en-GB" dirty="0" err="1"/>
              <a:t>sebagai</a:t>
            </a:r>
            <a:r>
              <a:rPr lang="en-GB" dirty="0"/>
              <a:t> </a:t>
            </a:r>
            <a:r>
              <a:rPr lang="en-GB" dirty="0" err="1"/>
              <a:t>hasil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gaya</a:t>
            </a:r>
            <a:r>
              <a:rPr lang="en-GB" dirty="0"/>
              <a:t> </a:t>
            </a:r>
            <a:r>
              <a:rPr lang="en-GB" dirty="0" err="1"/>
              <a:t>tegasan</a:t>
            </a:r>
            <a:r>
              <a:rPr lang="en-GB" dirty="0"/>
              <a:t> </a:t>
            </a:r>
            <a:r>
              <a:rPr lang="en-GB" dirty="0" err="1"/>
              <a:t>kompresional</a:t>
            </a:r>
            <a:r>
              <a:rPr lang="en-GB" dirty="0"/>
              <a:t>, </a:t>
            </a:r>
            <a:r>
              <a:rPr lang="en-GB" dirty="0" err="1"/>
              <a:t>dimana</a:t>
            </a:r>
            <a:r>
              <a:rPr lang="en-GB" dirty="0"/>
              <a:t> </a:t>
            </a:r>
            <a:r>
              <a:rPr lang="en-GB" dirty="0" err="1"/>
              <a:t>bagian</a:t>
            </a:r>
            <a:r>
              <a:rPr lang="en-GB" dirty="0"/>
              <a:t> </a:t>
            </a:r>
            <a:r>
              <a:rPr lang="en-GB" dirty="0" err="1"/>
              <a:t>hangingwall</a:t>
            </a:r>
            <a:r>
              <a:rPr lang="en-GB" dirty="0"/>
              <a:t> </a:t>
            </a:r>
            <a:r>
              <a:rPr lang="en-GB" dirty="0" err="1"/>
              <a:t>bergerak</a:t>
            </a:r>
            <a:r>
              <a:rPr lang="en-GB" dirty="0"/>
              <a:t> </a:t>
            </a:r>
            <a:r>
              <a:rPr lang="en-GB" dirty="0" err="1"/>
              <a:t>relatif</a:t>
            </a:r>
            <a:r>
              <a:rPr lang="en-GB" dirty="0"/>
              <a:t> </a:t>
            </a:r>
            <a:r>
              <a:rPr lang="en-GB" dirty="0" err="1"/>
              <a:t>kebagian</a:t>
            </a:r>
            <a:r>
              <a:rPr lang="en-GB" dirty="0"/>
              <a:t> </a:t>
            </a:r>
            <a:r>
              <a:rPr lang="en-GB" dirty="0" err="1"/>
              <a:t>atas</a:t>
            </a:r>
            <a:r>
              <a:rPr lang="en-GB" dirty="0"/>
              <a:t> </a:t>
            </a:r>
            <a:r>
              <a:rPr lang="en-GB" dirty="0" err="1"/>
              <a:t>dibandingakan</a:t>
            </a:r>
            <a:r>
              <a:rPr lang="en-GB" dirty="0"/>
              <a:t> </a:t>
            </a:r>
            <a:r>
              <a:rPr lang="en-GB" dirty="0" err="1"/>
              <a:t>footwallnya</a:t>
            </a:r>
            <a:r>
              <a:rPr lang="en-GB" dirty="0"/>
              <a:t>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56027"/>
            <a:ext cx="4942144" cy="2390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685" y="2254988"/>
            <a:ext cx="3649836" cy="319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275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85000" lnSpcReduction="20000"/>
          </a:bodyPr>
          <a:lstStyle/>
          <a:p>
            <a:pPr algn="just"/>
            <a:endParaRPr lang="en-GB" dirty="0"/>
          </a:p>
          <a:p>
            <a:pPr marL="0" indent="0" algn="just">
              <a:buNone/>
            </a:pPr>
            <a:r>
              <a:rPr lang="en-GB" dirty="0" err="1" smtClean="0"/>
              <a:t>Geologi</a:t>
            </a:r>
            <a:r>
              <a:rPr lang="en-GB" dirty="0" smtClean="0"/>
              <a:t> </a:t>
            </a:r>
            <a:r>
              <a:rPr lang="en-GB" dirty="0" err="1"/>
              <a:t>struktur</a:t>
            </a:r>
            <a:r>
              <a:rPr lang="en-GB" dirty="0"/>
              <a:t>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bagian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ilmu</a:t>
            </a:r>
            <a:r>
              <a:rPr lang="en-GB" dirty="0"/>
              <a:t> </a:t>
            </a:r>
            <a:r>
              <a:rPr lang="en-GB" dirty="0" err="1"/>
              <a:t>geologi</a:t>
            </a:r>
            <a:r>
              <a:rPr lang="en-GB" dirty="0"/>
              <a:t> yang </a:t>
            </a:r>
            <a:r>
              <a:rPr lang="en-GB" dirty="0" err="1"/>
              <a:t>mempelajari</a:t>
            </a:r>
            <a:r>
              <a:rPr lang="en-GB" dirty="0"/>
              <a:t> </a:t>
            </a:r>
            <a:r>
              <a:rPr lang="en-GB" dirty="0" err="1"/>
              <a:t>tentang</a:t>
            </a:r>
            <a:r>
              <a:rPr lang="en-GB" dirty="0"/>
              <a:t> </a:t>
            </a:r>
            <a:r>
              <a:rPr lang="en-GB" dirty="0" err="1"/>
              <a:t>bentuk</a:t>
            </a:r>
            <a:r>
              <a:rPr lang="en-GB" dirty="0"/>
              <a:t> (</a:t>
            </a:r>
            <a:r>
              <a:rPr lang="en-GB" dirty="0" err="1"/>
              <a:t>arsitektur</a:t>
            </a:r>
            <a:r>
              <a:rPr lang="en-GB" dirty="0"/>
              <a:t>) </a:t>
            </a:r>
            <a:r>
              <a:rPr lang="en-GB" dirty="0" err="1"/>
              <a:t>batuan</a:t>
            </a:r>
            <a:r>
              <a:rPr lang="en-GB" dirty="0"/>
              <a:t> </a:t>
            </a:r>
            <a:r>
              <a:rPr lang="en-GB" dirty="0" err="1"/>
              <a:t>sebagai</a:t>
            </a:r>
            <a:r>
              <a:rPr lang="en-GB" dirty="0"/>
              <a:t> </a:t>
            </a:r>
            <a:r>
              <a:rPr lang="en-GB" dirty="0" err="1"/>
              <a:t>hasil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proses </a:t>
            </a:r>
            <a:r>
              <a:rPr lang="en-GB" dirty="0" err="1"/>
              <a:t>deformasi</a:t>
            </a:r>
            <a:r>
              <a:rPr lang="en-GB" dirty="0" smtClean="0"/>
              <a:t>.</a:t>
            </a:r>
          </a:p>
          <a:p>
            <a:pPr marL="0" indent="0" algn="just">
              <a:buNone/>
            </a:pPr>
            <a:endParaRPr lang="en-GB" dirty="0"/>
          </a:p>
          <a:p>
            <a:pPr marL="0" indent="0" algn="just">
              <a:buNone/>
            </a:pPr>
            <a:r>
              <a:rPr lang="en-GB" dirty="0" err="1" smtClean="0"/>
              <a:t>Adapun</a:t>
            </a:r>
            <a:r>
              <a:rPr lang="en-GB" dirty="0" smtClean="0"/>
              <a:t> </a:t>
            </a:r>
            <a:r>
              <a:rPr lang="en-GB" dirty="0" err="1"/>
              <a:t>deformasi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perubahan</a:t>
            </a:r>
            <a:r>
              <a:rPr lang="en-GB" dirty="0"/>
              <a:t> </a:t>
            </a:r>
            <a:r>
              <a:rPr lang="en-GB" dirty="0" err="1"/>
              <a:t>bentuk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ukuran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</a:t>
            </a:r>
            <a:r>
              <a:rPr lang="en-GB" dirty="0" err="1"/>
              <a:t>sebagai</a:t>
            </a:r>
            <a:r>
              <a:rPr lang="en-GB" dirty="0"/>
              <a:t> </a:t>
            </a:r>
            <a:r>
              <a:rPr lang="en-GB" dirty="0" err="1"/>
              <a:t>akibat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gaya</a:t>
            </a:r>
            <a:r>
              <a:rPr lang="en-GB" dirty="0"/>
              <a:t> yang </a:t>
            </a:r>
            <a:r>
              <a:rPr lang="en-GB" dirty="0" err="1"/>
              <a:t>bekerja</a:t>
            </a:r>
            <a:r>
              <a:rPr lang="en-GB" dirty="0"/>
              <a:t> di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bumi</a:t>
            </a:r>
            <a:r>
              <a:rPr lang="en-GB" dirty="0"/>
              <a:t>. </a:t>
            </a:r>
            <a:endParaRPr lang="en-GB" dirty="0" smtClean="0"/>
          </a:p>
          <a:p>
            <a:pPr marL="0" indent="0" algn="just">
              <a:buNone/>
            </a:pPr>
            <a:endParaRPr lang="en-GB" dirty="0"/>
          </a:p>
          <a:p>
            <a:pPr marL="0" indent="0" algn="just">
              <a:buNone/>
            </a:pPr>
            <a:r>
              <a:rPr lang="en-GB" dirty="0" err="1" smtClean="0"/>
              <a:t>Secara</a:t>
            </a:r>
            <a:r>
              <a:rPr lang="en-GB" dirty="0" smtClean="0"/>
              <a:t> </a:t>
            </a:r>
            <a:r>
              <a:rPr lang="en-GB" dirty="0" err="1"/>
              <a:t>umum</a:t>
            </a:r>
            <a:r>
              <a:rPr lang="en-GB" dirty="0"/>
              <a:t> </a:t>
            </a:r>
            <a:r>
              <a:rPr lang="en-GB" dirty="0" err="1"/>
              <a:t>pengertian</a:t>
            </a:r>
            <a:r>
              <a:rPr lang="en-GB" dirty="0"/>
              <a:t> </a:t>
            </a:r>
            <a:r>
              <a:rPr lang="en-GB" dirty="0" err="1"/>
              <a:t>geologi</a:t>
            </a:r>
            <a:r>
              <a:rPr lang="en-GB" dirty="0"/>
              <a:t> </a:t>
            </a:r>
            <a:r>
              <a:rPr lang="en-GB" dirty="0" err="1"/>
              <a:t>struktur</a:t>
            </a:r>
            <a:r>
              <a:rPr lang="en-GB" dirty="0"/>
              <a:t>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ilmu</a:t>
            </a:r>
            <a:r>
              <a:rPr lang="en-GB" dirty="0"/>
              <a:t> yang </a:t>
            </a:r>
            <a:r>
              <a:rPr lang="en-GB" dirty="0" err="1"/>
              <a:t>mempelajari</a:t>
            </a:r>
            <a:r>
              <a:rPr lang="en-GB" dirty="0"/>
              <a:t> </a:t>
            </a:r>
            <a:r>
              <a:rPr lang="en-GB" dirty="0" err="1"/>
              <a:t>tentang</a:t>
            </a:r>
            <a:r>
              <a:rPr lang="en-GB" dirty="0"/>
              <a:t> </a:t>
            </a:r>
            <a:r>
              <a:rPr lang="en-GB" dirty="0" err="1"/>
              <a:t>bentuk</a:t>
            </a:r>
            <a:r>
              <a:rPr lang="en-GB" dirty="0"/>
              <a:t> </a:t>
            </a:r>
            <a:r>
              <a:rPr lang="en-GB" dirty="0" err="1"/>
              <a:t>arsitektur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</a:t>
            </a:r>
            <a:r>
              <a:rPr lang="en-GB" dirty="0" err="1"/>
              <a:t>sebagai</a:t>
            </a:r>
            <a:r>
              <a:rPr lang="en-GB" dirty="0"/>
              <a:t> </a:t>
            </a:r>
            <a:r>
              <a:rPr lang="en-GB" dirty="0" err="1"/>
              <a:t>bagian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kerak</a:t>
            </a:r>
            <a:r>
              <a:rPr lang="en-GB" dirty="0"/>
              <a:t> </a:t>
            </a:r>
            <a:r>
              <a:rPr lang="en-GB" dirty="0" err="1"/>
              <a:t>bumi</a:t>
            </a:r>
            <a:r>
              <a:rPr lang="en-GB" dirty="0"/>
              <a:t> </a:t>
            </a:r>
            <a:r>
              <a:rPr lang="en-GB" dirty="0" err="1"/>
              <a:t>serta</a:t>
            </a:r>
            <a:r>
              <a:rPr lang="en-GB" dirty="0"/>
              <a:t> </a:t>
            </a:r>
            <a:r>
              <a:rPr lang="en-GB" dirty="0" err="1"/>
              <a:t>menjelaskan</a:t>
            </a:r>
            <a:r>
              <a:rPr lang="en-GB" dirty="0"/>
              <a:t> proses </a:t>
            </a:r>
            <a:r>
              <a:rPr lang="en-GB" dirty="0" err="1"/>
              <a:t>pembentukannya</a:t>
            </a:r>
            <a:r>
              <a:rPr lang="en-GB" dirty="0"/>
              <a:t>. </a:t>
            </a:r>
            <a:endParaRPr lang="en-GB" dirty="0" smtClean="0"/>
          </a:p>
          <a:p>
            <a:pPr marL="0" indent="0" algn="just">
              <a:buNone/>
            </a:pPr>
            <a:endParaRPr lang="en-GB" dirty="0"/>
          </a:p>
          <a:p>
            <a:pPr marL="0" indent="0" algn="just">
              <a:buNone/>
            </a:pPr>
            <a:r>
              <a:rPr lang="en-GB" dirty="0" err="1" smtClean="0"/>
              <a:t>Beberapa</a:t>
            </a:r>
            <a:r>
              <a:rPr lang="en-GB" dirty="0" smtClean="0"/>
              <a:t> </a:t>
            </a:r>
            <a:r>
              <a:rPr lang="en-GB" dirty="0" err="1"/>
              <a:t>kalangan</a:t>
            </a:r>
            <a:r>
              <a:rPr lang="en-GB" dirty="0"/>
              <a:t> </a:t>
            </a:r>
            <a:r>
              <a:rPr lang="en-GB" dirty="0" err="1"/>
              <a:t>berpendapat</a:t>
            </a:r>
            <a:r>
              <a:rPr lang="en-GB" dirty="0"/>
              <a:t> </a:t>
            </a:r>
            <a:r>
              <a:rPr lang="en-GB" dirty="0" err="1"/>
              <a:t>bahwa</a:t>
            </a:r>
            <a:r>
              <a:rPr lang="en-GB" dirty="0"/>
              <a:t> </a:t>
            </a:r>
            <a:r>
              <a:rPr lang="en-GB" dirty="0" err="1"/>
              <a:t>geologi</a:t>
            </a:r>
            <a:r>
              <a:rPr lang="en-GB" dirty="0"/>
              <a:t> </a:t>
            </a:r>
            <a:r>
              <a:rPr lang="en-GB" dirty="0" err="1"/>
              <a:t>struktur</a:t>
            </a:r>
            <a:r>
              <a:rPr lang="en-GB" dirty="0"/>
              <a:t> </a:t>
            </a:r>
            <a:r>
              <a:rPr lang="en-GB" dirty="0" err="1"/>
              <a:t>lebih</a:t>
            </a:r>
            <a:r>
              <a:rPr lang="en-GB" dirty="0"/>
              <a:t> </a:t>
            </a:r>
            <a:r>
              <a:rPr lang="en-GB" dirty="0" err="1"/>
              <a:t>ditekankan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studi</a:t>
            </a:r>
            <a:r>
              <a:rPr lang="en-GB" dirty="0"/>
              <a:t> </a:t>
            </a:r>
            <a:r>
              <a:rPr lang="en-GB" dirty="0" err="1"/>
              <a:t>mengenai</a:t>
            </a:r>
            <a:r>
              <a:rPr lang="en-GB" dirty="0"/>
              <a:t> </a:t>
            </a:r>
            <a:r>
              <a:rPr lang="en-GB" dirty="0" err="1"/>
              <a:t>unsur-unsur</a:t>
            </a:r>
            <a:r>
              <a:rPr lang="en-GB" dirty="0"/>
              <a:t> </a:t>
            </a:r>
            <a:r>
              <a:rPr lang="en-GB" dirty="0" err="1"/>
              <a:t>struktur</a:t>
            </a:r>
            <a:r>
              <a:rPr lang="en-GB" dirty="0"/>
              <a:t> </a:t>
            </a:r>
            <a:r>
              <a:rPr lang="en-GB" dirty="0" err="1"/>
              <a:t>geologi</a:t>
            </a:r>
            <a:r>
              <a:rPr lang="en-GB" dirty="0"/>
              <a:t>, </a:t>
            </a:r>
            <a:r>
              <a:rPr lang="en-GB" dirty="0" err="1"/>
              <a:t>seperti</a:t>
            </a:r>
            <a:r>
              <a:rPr lang="en-GB" dirty="0"/>
              <a:t> </a:t>
            </a:r>
            <a:r>
              <a:rPr lang="en-GB" dirty="0" err="1"/>
              <a:t>perlipatan</a:t>
            </a:r>
            <a:r>
              <a:rPr lang="en-GB" dirty="0"/>
              <a:t> (fold), </a:t>
            </a:r>
            <a:r>
              <a:rPr lang="en-GB" dirty="0" err="1"/>
              <a:t>rekahan</a:t>
            </a:r>
            <a:r>
              <a:rPr lang="en-GB" dirty="0"/>
              <a:t> (fracture), </a:t>
            </a:r>
            <a:r>
              <a:rPr lang="en-GB" dirty="0" err="1"/>
              <a:t>patahan</a:t>
            </a:r>
            <a:r>
              <a:rPr lang="en-GB" dirty="0"/>
              <a:t> (fault),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sebagainya</a:t>
            </a:r>
            <a:r>
              <a:rPr lang="en-GB" dirty="0"/>
              <a:t> yang </a:t>
            </a:r>
            <a:r>
              <a:rPr lang="en-GB" dirty="0" err="1"/>
              <a:t>merupakan</a:t>
            </a:r>
            <a:r>
              <a:rPr lang="en-GB" dirty="0"/>
              <a:t> </a:t>
            </a:r>
            <a:r>
              <a:rPr lang="en-GB" dirty="0" err="1"/>
              <a:t>bagian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satuan</a:t>
            </a:r>
            <a:r>
              <a:rPr lang="en-GB" dirty="0"/>
              <a:t> </a:t>
            </a:r>
            <a:r>
              <a:rPr lang="en-GB" dirty="0" err="1"/>
              <a:t>tektonik</a:t>
            </a:r>
            <a:r>
              <a:rPr lang="en-GB" dirty="0"/>
              <a:t> (tectonic unit), </a:t>
            </a:r>
            <a:r>
              <a:rPr lang="en-GB" dirty="0" err="1"/>
              <a:t>sedangkan</a:t>
            </a:r>
            <a:r>
              <a:rPr lang="en-GB" dirty="0"/>
              <a:t> </a:t>
            </a:r>
            <a:r>
              <a:rPr lang="en-GB" dirty="0" err="1"/>
              <a:t>tektonik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geotektonik</a:t>
            </a:r>
            <a:r>
              <a:rPr lang="en-GB" dirty="0"/>
              <a:t> </a:t>
            </a:r>
            <a:r>
              <a:rPr lang="en-GB" dirty="0" err="1"/>
              <a:t>dianggap</a:t>
            </a:r>
            <a:r>
              <a:rPr lang="en-GB" dirty="0"/>
              <a:t> </a:t>
            </a:r>
            <a:r>
              <a:rPr lang="en-GB" dirty="0" err="1"/>
              <a:t>sebagai</a:t>
            </a:r>
            <a:r>
              <a:rPr lang="en-GB" dirty="0"/>
              <a:t> </a:t>
            </a:r>
            <a:r>
              <a:rPr lang="en-GB" dirty="0" err="1"/>
              <a:t>suatu</a:t>
            </a:r>
            <a:r>
              <a:rPr lang="en-GB" dirty="0"/>
              <a:t> </a:t>
            </a:r>
            <a:r>
              <a:rPr lang="en-GB" dirty="0" err="1"/>
              <a:t>studi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skala</a:t>
            </a:r>
            <a:r>
              <a:rPr lang="en-GB" dirty="0"/>
              <a:t> yang </a:t>
            </a:r>
            <a:r>
              <a:rPr lang="en-GB" dirty="0" err="1"/>
              <a:t>lebih</a:t>
            </a:r>
            <a:r>
              <a:rPr lang="en-GB" dirty="0"/>
              <a:t> </a:t>
            </a:r>
            <a:r>
              <a:rPr lang="en-GB" dirty="0" err="1"/>
              <a:t>besar</a:t>
            </a:r>
            <a:r>
              <a:rPr lang="en-GB" dirty="0"/>
              <a:t>, yang </a:t>
            </a:r>
            <a:r>
              <a:rPr lang="en-GB" dirty="0" err="1"/>
              <a:t>mempelajari</a:t>
            </a:r>
            <a:r>
              <a:rPr lang="en-GB" dirty="0"/>
              <a:t> </a:t>
            </a:r>
            <a:r>
              <a:rPr lang="en-GB" dirty="0" err="1"/>
              <a:t>obyek-obyek</a:t>
            </a:r>
            <a:r>
              <a:rPr lang="en-GB" dirty="0"/>
              <a:t> </a:t>
            </a:r>
            <a:r>
              <a:rPr lang="en-GB" dirty="0" err="1"/>
              <a:t>geologi</a:t>
            </a:r>
            <a:r>
              <a:rPr lang="en-GB" dirty="0"/>
              <a:t> </a:t>
            </a:r>
            <a:r>
              <a:rPr lang="en-GB" dirty="0" err="1"/>
              <a:t>seperti</a:t>
            </a:r>
            <a:r>
              <a:rPr lang="en-GB" dirty="0"/>
              <a:t> </a:t>
            </a:r>
            <a:r>
              <a:rPr lang="en-GB" dirty="0" err="1"/>
              <a:t>cekungan</a:t>
            </a:r>
            <a:r>
              <a:rPr lang="en-GB" dirty="0"/>
              <a:t> </a:t>
            </a:r>
            <a:r>
              <a:rPr lang="en-GB" dirty="0" err="1"/>
              <a:t>sedimentasi</a:t>
            </a:r>
            <a:r>
              <a:rPr lang="en-GB" dirty="0"/>
              <a:t>, </a:t>
            </a:r>
            <a:r>
              <a:rPr lang="en-GB" dirty="0" err="1"/>
              <a:t>rangkaian</a:t>
            </a:r>
            <a:r>
              <a:rPr lang="en-GB" dirty="0"/>
              <a:t> </a:t>
            </a:r>
            <a:r>
              <a:rPr lang="en-GB" dirty="0" err="1"/>
              <a:t>pegunungan</a:t>
            </a:r>
            <a:r>
              <a:rPr lang="en-GB" dirty="0"/>
              <a:t>, </a:t>
            </a:r>
            <a:r>
              <a:rPr lang="en-GB" dirty="0" err="1"/>
              <a:t>lantai</a:t>
            </a:r>
            <a:r>
              <a:rPr lang="en-GB" dirty="0"/>
              <a:t> </a:t>
            </a:r>
            <a:r>
              <a:rPr lang="en-GB" dirty="0" err="1"/>
              <a:t>samudera</a:t>
            </a:r>
            <a:r>
              <a:rPr lang="en-GB" dirty="0"/>
              <a:t>,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sebagainya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205703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216024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GB" b="1" dirty="0"/>
              <a:t>Thrust Fault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 “reverse fault” yang </a:t>
            </a:r>
            <a:r>
              <a:rPr lang="en-GB" dirty="0" err="1"/>
              <a:t>kemiringan</a:t>
            </a:r>
            <a:r>
              <a:rPr lang="en-GB" dirty="0"/>
              <a:t> </a:t>
            </a:r>
            <a:r>
              <a:rPr lang="en-GB" dirty="0" err="1"/>
              <a:t>bidang</a:t>
            </a:r>
            <a:r>
              <a:rPr lang="en-GB" dirty="0"/>
              <a:t> </a:t>
            </a:r>
            <a:r>
              <a:rPr lang="en-GB" dirty="0" err="1"/>
              <a:t>patahannya</a:t>
            </a:r>
            <a:r>
              <a:rPr lang="en-GB" dirty="0"/>
              <a:t> </a:t>
            </a:r>
            <a:r>
              <a:rPr lang="en-GB" dirty="0" err="1"/>
              <a:t>lebih</a:t>
            </a:r>
            <a:r>
              <a:rPr lang="en-GB" dirty="0"/>
              <a:t> </a:t>
            </a:r>
            <a:r>
              <a:rPr lang="en-GB" dirty="0" err="1"/>
              <a:t>kecil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15</a:t>
            </a:r>
            <a:r>
              <a:rPr lang="en-GB" baseline="30000" dirty="0"/>
              <a:t>0. </a:t>
            </a:r>
            <a:r>
              <a:rPr lang="en-GB" dirty="0"/>
              <a:t>. </a:t>
            </a:r>
            <a:r>
              <a:rPr lang="en-GB" dirty="0" err="1"/>
              <a:t>Pergeseran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sesar</a:t>
            </a:r>
            <a:r>
              <a:rPr lang="en-GB" dirty="0"/>
              <a:t> “Thrust fault” </a:t>
            </a:r>
            <a:r>
              <a:rPr lang="en-GB" dirty="0" err="1"/>
              <a:t>dapat</a:t>
            </a:r>
            <a:r>
              <a:rPr lang="en-GB" dirty="0"/>
              <a:t> </a:t>
            </a:r>
            <a:r>
              <a:rPr lang="en-GB" dirty="0" err="1"/>
              <a:t>mencapai</a:t>
            </a:r>
            <a:r>
              <a:rPr lang="en-GB" dirty="0"/>
              <a:t> </a:t>
            </a:r>
            <a:r>
              <a:rPr lang="en-GB" dirty="0" err="1"/>
              <a:t>hingga</a:t>
            </a:r>
            <a:r>
              <a:rPr lang="en-GB" dirty="0"/>
              <a:t> </a:t>
            </a:r>
            <a:r>
              <a:rPr lang="en-GB" dirty="0" err="1"/>
              <a:t>ratusan</a:t>
            </a:r>
            <a:r>
              <a:rPr lang="en-GB" dirty="0"/>
              <a:t> </a:t>
            </a:r>
            <a:r>
              <a:rPr lang="en-GB" dirty="0" err="1"/>
              <a:t>kilometer</a:t>
            </a:r>
            <a:r>
              <a:rPr lang="en-GB" dirty="0"/>
              <a:t> </a:t>
            </a:r>
            <a:r>
              <a:rPr lang="en-GB" dirty="0" err="1"/>
              <a:t>sehingga</a:t>
            </a:r>
            <a:r>
              <a:rPr lang="en-GB" dirty="0"/>
              <a:t> </a:t>
            </a:r>
            <a:r>
              <a:rPr lang="en-GB" dirty="0" err="1"/>
              <a:t>memungkinkan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yang </a:t>
            </a:r>
            <a:r>
              <a:rPr lang="en-GB" dirty="0" err="1"/>
              <a:t>lebih</a:t>
            </a:r>
            <a:r>
              <a:rPr lang="en-GB" dirty="0"/>
              <a:t> </a:t>
            </a:r>
            <a:r>
              <a:rPr lang="en-GB" dirty="0" err="1"/>
              <a:t>tua</a:t>
            </a:r>
            <a:r>
              <a:rPr lang="en-GB" dirty="0"/>
              <a:t> </a:t>
            </a:r>
            <a:r>
              <a:rPr lang="en-GB" dirty="0" err="1"/>
              <a:t>dijumpai</a:t>
            </a:r>
            <a:r>
              <a:rPr lang="en-GB" dirty="0"/>
              <a:t> </a:t>
            </a:r>
            <a:r>
              <a:rPr lang="en-GB" dirty="0" err="1"/>
              <a:t>menutupi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yang </a:t>
            </a:r>
            <a:r>
              <a:rPr lang="en-GB" dirty="0" err="1"/>
              <a:t>lebih</a:t>
            </a:r>
            <a:r>
              <a:rPr lang="en-GB" dirty="0"/>
              <a:t> </a:t>
            </a:r>
            <a:r>
              <a:rPr lang="en-GB" dirty="0" err="1"/>
              <a:t>muda</a:t>
            </a:r>
            <a:r>
              <a:rPr lang="en-GB" dirty="0"/>
              <a:t>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3224928"/>
            <a:ext cx="496855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885351"/>
            <a:ext cx="4896211" cy="3199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373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60649"/>
            <a:ext cx="8229600" cy="338437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GB" b="1" dirty="0"/>
              <a:t>Strike Slip Faults </a:t>
            </a:r>
            <a:r>
              <a:rPr lang="en-GB" dirty="0"/>
              <a:t>–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 yang </a:t>
            </a:r>
            <a:r>
              <a:rPr lang="en-GB" dirty="0" err="1"/>
              <a:t>pergerakan</a:t>
            </a:r>
            <a:r>
              <a:rPr lang="en-GB" dirty="0"/>
              <a:t> </a:t>
            </a:r>
            <a:r>
              <a:rPr lang="en-GB" dirty="0" err="1"/>
              <a:t>relatifnya</a:t>
            </a:r>
            <a:r>
              <a:rPr lang="en-GB" dirty="0"/>
              <a:t> </a:t>
            </a:r>
            <a:r>
              <a:rPr lang="en-GB" dirty="0" err="1"/>
              <a:t>berarah</a:t>
            </a:r>
            <a:r>
              <a:rPr lang="en-GB" dirty="0"/>
              <a:t> </a:t>
            </a:r>
            <a:r>
              <a:rPr lang="en-GB" dirty="0" err="1"/>
              <a:t>horisontal</a:t>
            </a:r>
            <a:r>
              <a:rPr lang="en-GB" dirty="0"/>
              <a:t> </a:t>
            </a:r>
            <a:r>
              <a:rPr lang="en-GB" dirty="0" err="1"/>
              <a:t>mengikuti</a:t>
            </a:r>
            <a:r>
              <a:rPr lang="en-GB" dirty="0"/>
              <a:t> </a:t>
            </a:r>
            <a:r>
              <a:rPr lang="en-GB" dirty="0" err="1"/>
              <a:t>arah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. </a:t>
            </a:r>
            <a:r>
              <a:rPr lang="en-GB" dirty="0" err="1"/>
              <a:t>Patahan</a:t>
            </a:r>
            <a:r>
              <a:rPr lang="en-GB" dirty="0"/>
              <a:t> </a:t>
            </a:r>
            <a:r>
              <a:rPr lang="en-GB" dirty="0" err="1"/>
              <a:t>jenis</a:t>
            </a:r>
            <a:r>
              <a:rPr lang="en-GB" dirty="0"/>
              <a:t> </a:t>
            </a:r>
            <a:r>
              <a:rPr lang="en-GB" dirty="0" err="1"/>
              <a:t>ini</a:t>
            </a:r>
            <a:r>
              <a:rPr lang="en-GB" dirty="0"/>
              <a:t> </a:t>
            </a:r>
            <a:r>
              <a:rPr lang="en-GB" dirty="0" err="1"/>
              <a:t>berasal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tegasan</a:t>
            </a:r>
            <a:r>
              <a:rPr lang="en-GB" dirty="0"/>
              <a:t> </a:t>
            </a:r>
            <a:r>
              <a:rPr lang="en-GB" dirty="0" err="1"/>
              <a:t>geser</a:t>
            </a:r>
            <a:r>
              <a:rPr lang="en-GB" dirty="0"/>
              <a:t> yang </a:t>
            </a:r>
            <a:r>
              <a:rPr lang="en-GB" dirty="0" err="1"/>
              <a:t>bekerja</a:t>
            </a:r>
            <a:r>
              <a:rPr lang="en-GB" dirty="0"/>
              <a:t> di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kerak</a:t>
            </a:r>
            <a:r>
              <a:rPr lang="en-GB" dirty="0"/>
              <a:t> </a:t>
            </a:r>
            <a:r>
              <a:rPr lang="en-GB" dirty="0" err="1"/>
              <a:t>bumi</a:t>
            </a:r>
            <a:r>
              <a:rPr lang="en-GB" dirty="0"/>
              <a:t>. </a:t>
            </a:r>
            <a:endParaRPr lang="en-GB" dirty="0" smtClean="0"/>
          </a:p>
          <a:p>
            <a:pPr marL="0" indent="0" algn="just">
              <a:buNone/>
            </a:pPr>
            <a:r>
              <a:rPr lang="en-GB" dirty="0" err="1" smtClean="0"/>
              <a:t>jika</a:t>
            </a:r>
            <a:r>
              <a:rPr lang="en-GB" dirty="0" smtClean="0"/>
              <a:t> </a:t>
            </a:r>
            <a:r>
              <a:rPr lang="en-GB" dirty="0" err="1"/>
              <a:t>bidang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salah</a:t>
            </a:r>
            <a:r>
              <a:rPr lang="en-GB" dirty="0"/>
              <a:t> </a:t>
            </a:r>
            <a:r>
              <a:rPr lang="en-GB" dirty="0" err="1"/>
              <a:t>satu</a:t>
            </a:r>
            <a:r>
              <a:rPr lang="en-GB" dirty="0"/>
              <a:t> </a:t>
            </a:r>
            <a:r>
              <a:rPr lang="en-GB" dirty="0" err="1"/>
              <a:t>sisi</a:t>
            </a:r>
            <a:r>
              <a:rPr lang="en-GB" dirty="0"/>
              <a:t> </a:t>
            </a:r>
            <a:r>
              <a:rPr lang="en-GB" dirty="0" err="1"/>
              <a:t>bergerak</a:t>
            </a:r>
            <a:r>
              <a:rPr lang="en-GB" dirty="0"/>
              <a:t> </a:t>
            </a:r>
            <a:r>
              <a:rPr lang="en-GB" dirty="0" err="1"/>
              <a:t>kearah</a:t>
            </a:r>
            <a:r>
              <a:rPr lang="en-GB" dirty="0"/>
              <a:t> </a:t>
            </a:r>
            <a:r>
              <a:rPr lang="en-GB" dirty="0" err="1"/>
              <a:t>kiri</a:t>
            </a:r>
            <a:r>
              <a:rPr lang="en-GB" dirty="0"/>
              <a:t> </a:t>
            </a:r>
            <a:r>
              <a:rPr lang="en-GB" dirty="0" err="1"/>
              <a:t>kita</a:t>
            </a:r>
            <a:r>
              <a:rPr lang="en-GB" dirty="0"/>
              <a:t> </a:t>
            </a:r>
            <a:r>
              <a:rPr lang="en-GB" dirty="0" err="1"/>
              <a:t>sebut</a:t>
            </a:r>
            <a:r>
              <a:rPr lang="en-GB" dirty="0"/>
              <a:t> </a:t>
            </a:r>
            <a:r>
              <a:rPr lang="en-GB" dirty="0" err="1"/>
              <a:t>sebagai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 “left-lateral strike-slip fault”. </a:t>
            </a:r>
            <a:endParaRPr lang="en-GB" dirty="0" smtClean="0"/>
          </a:p>
          <a:p>
            <a:pPr marL="0" indent="0" algn="just">
              <a:buNone/>
            </a:pPr>
            <a:r>
              <a:rPr lang="en-GB" dirty="0" err="1" smtClean="0"/>
              <a:t>Jika</a:t>
            </a:r>
            <a:r>
              <a:rPr lang="en-GB" dirty="0" smtClean="0"/>
              <a:t> </a:t>
            </a:r>
            <a:r>
              <a:rPr lang="en-GB" dirty="0" err="1"/>
              <a:t>bidang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sisi</a:t>
            </a:r>
            <a:r>
              <a:rPr lang="en-GB" dirty="0"/>
              <a:t> </a:t>
            </a:r>
            <a:r>
              <a:rPr lang="en-GB" dirty="0" err="1"/>
              <a:t>lainnya</a:t>
            </a:r>
            <a:r>
              <a:rPr lang="en-GB" dirty="0"/>
              <a:t> </a:t>
            </a:r>
            <a:r>
              <a:rPr lang="en-GB" dirty="0" err="1"/>
              <a:t>bergerak</a:t>
            </a:r>
            <a:r>
              <a:rPr lang="en-GB" dirty="0"/>
              <a:t> </a:t>
            </a:r>
            <a:r>
              <a:rPr lang="en-GB" dirty="0" err="1"/>
              <a:t>ke</a:t>
            </a:r>
            <a:r>
              <a:rPr lang="en-GB" dirty="0"/>
              <a:t> </a:t>
            </a:r>
            <a:r>
              <a:rPr lang="en-GB" dirty="0" err="1"/>
              <a:t>arah</a:t>
            </a:r>
            <a:r>
              <a:rPr lang="en-GB" dirty="0"/>
              <a:t> </a:t>
            </a:r>
            <a:r>
              <a:rPr lang="en-GB" dirty="0" err="1"/>
              <a:t>kanan</a:t>
            </a:r>
            <a:r>
              <a:rPr lang="en-GB" dirty="0"/>
              <a:t>, </a:t>
            </a:r>
            <a:r>
              <a:rPr lang="en-GB" dirty="0" err="1"/>
              <a:t>maka</a:t>
            </a:r>
            <a:r>
              <a:rPr lang="en-GB" dirty="0"/>
              <a:t> </a:t>
            </a:r>
            <a:r>
              <a:rPr lang="en-GB" dirty="0" err="1"/>
              <a:t>kita</a:t>
            </a:r>
            <a:r>
              <a:rPr lang="en-GB" dirty="0"/>
              <a:t> </a:t>
            </a:r>
            <a:r>
              <a:rPr lang="en-GB" dirty="0" err="1"/>
              <a:t>namakan</a:t>
            </a:r>
            <a:r>
              <a:rPr lang="en-GB" dirty="0"/>
              <a:t> </a:t>
            </a:r>
            <a:r>
              <a:rPr lang="en-GB" dirty="0" err="1"/>
              <a:t>sebagai</a:t>
            </a:r>
            <a:r>
              <a:rPr lang="en-GB" dirty="0"/>
              <a:t> “right-lateral strike-slip fault”.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89040"/>
            <a:ext cx="3852929" cy="249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57" y="3645024"/>
            <a:ext cx="4714875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021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33"/>
            <a:ext cx="8229600" cy="360040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GB" b="1" dirty="0"/>
              <a:t>Transform-Faults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jenis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 “strike-slip faults” yang </a:t>
            </a:r>
            <a:r>
              <a:rPr lang="en-GB" dirty="0" err="1"/>
              <a:t>khas</a:t>
            </a:r>
            <a:r>
              <a:rPr lang="en-GB" dirty="0"/>
              <a:t> </a:t>
            </a:r>
            <a:r>
              <a:rPr lang="en-GB" dirty="0" err="1"/>
              <a:t>terjadi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batas</a:t>
            </a:r>
            <a:r>
              <a:rPr lang="en-GB" dirty="0"/>
              <a:t> </a:t>
            </a:r>
            <a:r>
              <a:rPr lang="en-GB" dirty="0" err="1"/>
              <a:t>lempeng</a:t>
            </a:r>
            <a:r>
              <a:rPr lang="en-GB" dirty="0"/>
              <a:t>, </a:t>
            </a:r>
            <a:r>
              <a:rPr lang="en-GB" dirty="0" err="1"/>
              <a:t>dimana</a:t>
            </a:r>
            <a:r>
              <a:rPr lang="en-GB" dirty="0"/>
              <a:t> </a:t>
            </a:r>
            <a:r>
              <a:rPr lang="en-GB" dirty="0" err="1"/>
              <a:t>dua</a:t>
            </a:r>
            <a:r>
              <a:rPr lang="en-GB" dirty="0"/>
              <a:t> </a:t>
            </a:r>
            <a:r>
              <a:rPr lang="en-GB" dirty="0" err="1"/>
              <a:t>lempeng</a:t>
            </a:r>
            <a:r>
              <a:rPr lang="en-GB" dirty="0"/>
              <a:t> </a:t>
            </a:r>
            <a:r>
              <a:rPr lang="en-GB" dirty="0" err="1"/>
              <a:t>saling</a:t>
            </a:r>
            <a:r>
              <a:rPr lang="en-GB" dirty="0"/>
              <a:t> </a:t>
            </a:r>
            <a:r>
              <a:rPr lang="en-GB" dirty="0" err="1"/>
              <a:t>berpapasan</a:t>
            </a:r>
            <a:r>
              <a:rPr lang="en-GB" dirty="0"/>
              <a:t> </a:t>
            </a:r>
            <a:r>
              <a:rPr lang="en-GB" dirty="0" err="1"/>
              <a:t>satu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lainnya</a:t>
            </a:r>
            <a:r>
              <a:rPr lang="en-GB" dirty="0"/>
              <a:t> </a:t>
            </a:r>
            <a:r>
              <a:rPr lang="en-GB" dirty="0" err="1"/>
              <a:t>secara</a:t>
            </a:r>
            <a:r>
              <a:rPr lang="en-GB" dirty="0"/>
              <a:t> </a:t>
            </a:r>
            <a:r>
              <a:rPr lang="en-GB" dirty="0" err="1"/>
              <a:t>horisontal</a:t>
            </a:r>
            <a:r>
              <a:rPr lang="en-GB" dirty="0"/>
              <a:t>. </a:t>
            </a:r>
            <a:endParaRPr lang="en-GB" dirty="0" smtClean="0"/>
          </a:p>
          <a:p>
            <a:pPr marL="0" indent="0" algn="just">
              <a:buNone/>
            </a:pPr>
            <a:r>
              <a:rPr lang="en-GB" dirty="0" err="1" smtClean="0"/>
              <a:t>Jenis</a:t>
            </a:r>
            <a:r>
              <a:rPr lang="en-GB" dirty="0" smtClean="0"/>
              <a:t> </a:t>
            </a:r>
            <a:r>
              <a:rPr lang="en-GB" dirty="0" err="1"/>
              <a:t>patahan</a:t>
            </a:r>
            <a:r>
              <a:rPr lang="en-GB" dirty="0"/>
              <a:t> transform </a:t>
            </a:r>
            <a:r>
              <a:rPr lang="en-GB" dirty="0" err="1"/>
              <a:t>umumnya</a:t>
            </a:r>
            <a:r>
              <a:rPr lang="en-GB" dirty="0"/>
              <a:t> </a:t>
            </a:r>
            <a:r>
              <a:rPr lang="en-GB" dirty="0" err="1"/>
              <a:t>terjadi</a:t>
            </a:r>
            <a:r>
              <a:rPr lang="en-GB" dirty="0"/>
              <a:t> di </a:t>
            </a:r>
            <a:r>
              <a:rPr lang="en-GB" dirty="0" err="1"/>
              <a:t>pematang</a:t>
            </a:r>
            <a:r>
              <a:rPr lang="en-GB" dirty="0"/>
              <a:t> </a:t>
            </a:r>
            <a:r>
              <a:rPr lang="en-GB" dirty="0" err="1"/>
              <a:t>samudra</a:t>
            </a:r>
            <a:r>
              <a:rPr lang="en-GB" dirty="0"/>
              <a:t> yang </a:t>
            </a:r>
            <a:r>
              <a:rPr lang="en-GB" dirty="0" err="1"/>
              <a:t>mengalami</a:t>
            </a:r>
            <a:r>
              <a:rPr lang="en-GB" dirty="0"/>
              <a:t> </a:t>
            </a:r>
            <a:r>
              <a:rPr lang="en-GB" dirty="0" err="1"/>
              <a:t>pergeseran</a:t>
            </a:r>
            <a:r>
              <a:rPr lang="en-GB" dirty="0"/>
              <a:t> (offset), </a:t>
            </a:r>
            <a:r>
              <a:rPr lang="en-GB" dirty="0" err="1"/>
              <a:t>dimana</a:t>
            </a:r>
            <a:r>
              <a:rPr lang="en-GB" dirty="0"/>
              <a:t> </a:t>
            </a:r>
            <a:r>
              <a:rPr lang="en-GB" dirty="0" err="1"/>
              <a:t>patahan</a:t>
            </a:r>
            <a:r>
              <a:rPr lang="en-GB" dirty="0"/>
              <a:t> transform </a:t>
            </a:r>
            <a:r>
              <a:rPr lang="en-GB" dirty="0" err="1"/>
              <a:t>hanya</a:t>
            </a:r>
            <a:r>
              <a:rPr lang="en-GB" dirty="0"/>
              <a:t> </a:t>
            </a:r>
            <a:r>
              <a:rPr lang="en-GB" dirty="0" err="1"/>
              <a:t>terjadi</a:t>
            </a:r>
            <a:r>
              <a:rPr lang="en-GB" dirty="0"/>
              <a:t> </a:t>
            </a:r>
            <a:r>
              <a:rPr lang="en-GB" dirty="0" err="1"/>
              <a:t>diantara</a:t>
            </a:r>
            <a:r>
              <a:rPr lang="en-GB" dirty="0"/>
              <a:t> </a:t>
            </a:r>
            <a:r>
              <a:rPr lang="en-GB" dirty="0" err="1"/>
              <a:t>batas</a:t>
            </a:r>
            <a:r>
              <a:rPr lang="en-GB" dirty="0"/>
              <a:t> </a:t>
            </a:r>
            <a:r>
              <a:rPr lang="en-GB" dirty="0" err="1"/>
              <a:t>kedua</a:t>
            </a:r>
            <a:r>
              <a:rPr lang="en-GB" dirty="0"/>
              <a:t> </a:t>
            </a:r>
            <a:r>
              <a:rPr lang="en-GB" dirty="0" err="1"/>
              <a:t>pematang</a:t>
            </a:r>
            <a:r>
              <a:rPr lang="en-GB" dirty="0"/>
              <a:t>, </a:t>
            </a:r>
            <a:endParaRPr lang="en-GB" dirty="0" smtClean="0"/>
          </a:p>
          <a:p>
            <a:pPr marL="0" indent="0" algn="just">
              <a:buNone/>
            </a:pPr>
            <a:r>
              <a:rPr lang="en-GB" dirty="0" err="1" smtClean="0"/>
              <a:t>sedangkan</a:t>
            </a:r>
            <a:r>
              <a:rPr lang="en-GB" dirty="0" smtClean="0"/>
              <a:t> </a:t>
            </a:r>
            <a:r>
              <a:rPr lang="en-GB" dirty="0" err="1"/>
              <a:t>dibagian</a:t>
            </a:r>
            <a:r>
              <a:rPr lang="en-GB" dirty="0"/>
              <a:t> </a:t>
            </a:r>
            <a:r>
              <a:rPr lang="en-GB" dirty="0" err="1"/>
              <a:t>luar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kedua</a:t>
            </a:r>
            <a:r>
              <a:rPr lang="en-GB" dirty="0"/>
              <a:t> </a:t>
            </a:r>
            <a:r>
              <a:rPr lang="en-GB" dirty="0" err="1"/>
              <a:t>batas</a:t>
            </a:r>
            <a:r>
              <a:rPr lang="en-GB" dirty="0"/>
              <a:t> </a:t>
            </a:r>
            <a:r>
              <a:rPr lang="en-GB" dirty="0" err="1"/>
              <a:t>pematang</a:t>
            </a:r>
            <a:r>
              <a:rPr lang="en-GB" dirty="0"/>
              <a:t> </a:t>
            </a:r>
            <a:r>
              <a:rPr lang="en-GB" dirty="0" err="1"/>
              <a:t>tidak</a:t>
            </a:r>
            <a:r>
              <a:rPr lang="en-GB" dirty="0"/>
              <a:t> </a:t>
            </a:r>
            <a:r>
              <a:rPr lang="en-GB" dirty="0" err="1"/>
              <a:t>terjadi</a:t>
            </a:r>
            <a:r>
              <a:rPr lang="en-GB" dirty="0"/>
              <a:t> </a:t>
            </a:r>
            <a:r>
              <a:rPr lang="en-GB" dirty="0" err="1"/>
              <a:t>pergerakan</a:t>
            </a:r>
            <a:r>
              <a:rPr lang="en-GB" dirty="0"/>
              <a:t> </a:t>
            </a:r>
            <a:r>
              <a:rPr lang="en-GB" dirty="0" err="1"/>
              <a:t>relatif</a:t>
            </a:r>
            <a:r>
              <a:rPr lang="en-GB" dirty="0"/>
              <a:t> </a:t>
            </a:r>
            <a:r>
              <a:rPr lang="en-GB" dirty="0" err="1"/>
              <a:t>diantara</a:t>
            </a:r>
            <a:r>
              <a:rPr lang="en-GB" dirty="0"/>
              <a:t> </a:t>
            </a:r>
            <a:r>
              <a:rPr lang="en-GB" dirty="0" err="1"/>
              <a:t>kedua</a:t>
            </a:r>
            <a:r>
              <a:rPr lang="en-GB" dirty="0"/>
              <a:t> </a:t>
            </a:r>
            <a:r>
              <a:rPr lang="en-GB" dirty="0" err="1"/>
              <a:t>bloknya</a:t>
            </a:r>
            <a:r>
              <a:rPr lang="en-GB" dirty="0"/>
              <a:t> </a:t>
            </a:r>
            <a:r>
              <a:rPr lang="en-GB" dirty="0" err="1"/>
              <a:t>karena</a:t>
            </a:r>
            <a:r>
              <a:rPr lang="en-GB" dirty="0"/>
              <a:t> </a:t>
            </a:r>
            <a:r>
              <a:rPr lang="en-GB" dirty="0" err="1"/>
              <a:t>blok</a:t>
            </a:r>
            <a:r>
              <a:rPr lang="en-GB" dirty="0"/>
              <a:t> </a:t>
            </a:r>
            <a:r>
              <a:rPr lang="en-GB" dirty="0" err="1"/>
              <a:t>tersebut</a:t>
            </a:r>
            <a:r>
              <a:rPr lang="en-GB" dirty="0"/>
              <a:t> </a:t>
            </a:r>
            <a:r>
              <a:rPr lang="en-GB" dirty="0" err="1"/>
              <a:t>bergerak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arah</a:t>
            </a:r>
            <a:r>
              <a:rPr lang="en-GB" dirty="0"/>
              <a:t> yang </a:t>
            </a:r>
            <a:r>
              <a:rPr lang="en-GB" dirty="0" err="1"/>
              <a:t>sama</a:t>
            </a:r>
            <a:r>
              <a:rPr lang="en-GB" dirty="0"/>
              <a:t>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501008"/>
            <a:ext cx="5621635" cy="3356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9023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5751936" cy="3931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93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217443"/>
          </a:xfrm>
        </p:spPr>
        <p:txBody>
          <a:bodyPr>
            <a:normAutofit fontScale="47500" lnSpcReduction="20000"/>
          </a:bodyPr>
          <a:lstStyle/>
          <a:p>
            <a:pPr algn="just"/>
            <a:endParaRPr lang="en-GB" sz="3500" dirty="0"/>
          </a:p>
          <a:p>
            <a:pPr algn="just"/>
            <a:r>
              <a:rPr lang="en-GB" sz="3500" b="1" dirty="0" err="1"/>
              <a:t>Kekar</a:t>
            </a:r>
            <a:r>
              <a:rPr lang="en-GB" sz="3500" b="1" dirty="0"/>
              <a:t> </a:t>
            </a:r>
            <a:r>
              <a:rPr lang="en-GB" sz="3500" dirty="0" err="1"/>
              <a:t>adalah</a:t>
            </a:r>
            <a:r>
              <a:rPr lang="en-GB" sz="3500" dirty="0"/>
              <a:t> </a:t>
            </a:r>
            <a:r>
              <a:rPr lang="en-GB" sz="3500" dirty="0" err="1"/>
              <a:t>retakan</a:t>
            </a:r>
            <a:r>
              <a:rPr lang="en-GB" sz="3500" dirty="0"/>
              <a:t>/</a:t>
            </a:r>
            <a:r>
              <a:rPr lang="en-GB" sz="3500" dirty="0" err="1"/>
              <a:t>rekahan</a:t>
            </a:r>
            <a:r>
              <a:rPr lang="en-GB" sz="3500" dirty="0"/>
              <a:t> yang </a:t>
            </a:r>
            <a:r>
              <a:rPr lang="en-GB" sz="3500" dirty="0" err="1"/>
              <a:t>terbentuk</a:t>
            </a:r>
            <a:r>
              <a:rPr lang="en-GB" sz="3500" dirty="0"/>
              <a:t> </a:t>
            </a:r>
            <a:r>
              <a:rPr lang="en-GB" sz="3500" dirty="0" err="1"/>
              <a:t>pada</a:t>
            </a:r>
            <a:r>
              <a:rPr lang="en-GB" sz="3500" dirty="0"/>
              <a:t> </a:t>
            </a:r>
            <a:r>
              <a:rPr lang="en-GB" sz="3500" dirty="0" err="1"/>
              <a:t>batuan</a:t>
            </a:r>
            <a:r>
              <a:rPr lang="en-GB" sz="3500" dirty="0"/>
              <a:t> </a:t>
            </a:r>
            <a:r>
              <a:rPr lang="en-GB" sz="3500" dirty="0" err="1"/>
              <a:t>akibat</a:t>
            </a:r>
            <a:r>
              <a:rPr lang="en-GB" sz="3500" dirty="0"/>
              <a:t> </a:t>
            </a:r>
            <a:r>
              <a:rPr lang="en-GB" sz="3500" dirty="0" err="1"/>
              <a:t>suatu</a:t>
            </a:r>
            <a:r>
              <a:rPr lang="en-GB" sz="3500" dirty="0"/>
              <a:t> </a:t>
            </a:r>
            <a:r>
              <a:rPr lang="en-GB" sz="3500" dirty="0" err="1"/>
              <a:t>gaya</a:t>
            </a:r>
            <a:r>
              <a:rPr lang="en-GB" sz="3500" dirty="0"/>
              <a:t> yang </a:t>
            </a:r>
            <a:r>
              <a:rPr lang="en-GB" sz="3500" dirty="0" err="1"/>
              <a:t>bekerja</a:t>
            </a:r>
            <a:r>
              <a:rPr lang="en-GB" sz="3500" dirty="0"/>
              <a:t> </a:t>
            </a:r>
            <a:r>
              <a:rPr lang="en-GB" sz="3500" dirty="0" err="1"/>
              <a:t>pada</a:t>
            </a:r>
            <a:r>
              <a:rPr lang="en-GB" sz="3500" dirty="0"/>
              <a:t> </a:t>
            </a:r>
            <a:r>
              <a:rPr lang="en-GB" sz="3500" dirty="0" err="1"/>
              <a:t>batuan</a:t>
            </a:r>
            <a:r>
              <a:rPr lang="en-GB" sz="3500" dirty="0"/>
              <a:t> </a:t>
            </a:r>
            <a:r>
              <a:rPr lang="en-GB" sz="3500" dirty="0" err="1"/>
              <a:t>tersebut</a:t>
            </a:r>
            <a:r>
              <a:rPr lang="en-GB" sz="3500" dirty="0"/>
              <a:t>. </a:t>
            </a:r>
            <a:r>
              <a:rPr lang="en-GB" sz="3500" dirty="0" err="1"/>
              <a:t>Dalam</a:t>
            </a:r>
            <a:r>
              <a:rPr lang="en-GB" sz="3500" dirty="0"/>
              <a:t> </a:t>
            </a:r>
            <a:r>
              <a:rPr lang="en-GB" sz="3500" dirty="0" err="1"/>
              <a:t>geologi</a:t>
            </a:r>
            <a:r>
              <a:rPr lang="en-GB" sz="3500" dirty="0"/>
              <a:t> </a:t>
            </a:r>
            <a:r>
              <a:rPr lang="en-GB" sz="3500" dirty="0" err="1"/>
              <a:t>struktur</a:t>
            </a:r>
            <a:r>
              <a:rPr lang="en-GB" sz="3500" dirty="0"/>
              <a:t> </a:t>
            </a:r>
            <a:r>
              <a:rPr lang="en-GB" sz="3500" dirty="0" err="1"/>
              <a:t>dikenal</a:t>
            </a:r>
            <a:r>
              <a:rPr lang="en-GB" sz="3500" dirty="0"/>
              <a:t> 3 (</a:t>
            </a:r>
            <a:r>
              <a:rPr lang="en-GB" sz="3500" dirty="0" err="1"/>
              <a:t>tiga</a:t>
            </a:r>
            <a:r>
              <a:rPr lang="en-GB" sz="3500" dirty="0"/>
              <a:t>) </a:t>
            </a:r>
            <a:r>
              <a:rPr lang="en-GB" sz="3500" dirty="0" err="1"/>
              <a:t>jenis</a:t>
            </a:r>
            <a:r>
              <a:rPr lang="en-GB" sz="3500" dirty="0"/>
              <a:t> </a:t>
            </a:r>
            <a:r>
              <a:rPr lang="en-GB" sz="3500" dirty="0" err="1"/>
              <a:t>kekar</a:t>
            </a:r>
            <a:r>
              <a:rPr lang="en-GB" sz="3500" dirty="0"/>
              <a:t>, </a:t>
            </a:r>
            <a:r>
              <a:rPr lang="en-GB" sz="3500" dirty="0" err="1"/>
              <a:t>yaitu</a:t>
            </a:r>
            <a:r>
              <a:rPr lang="en-GB" sz="3500" dirty="0"/>
              <a:t> </a:t>
            </a:r>
            <a:r>
              <a:rPr lang="en-GB" sz="3500" dirty="0" err="1"/>
              <a:t>kekar</a:t>
            </a:r>
            <a:r>
              <a:rPr lang="en-GB" sz="3500" dirty="0"/>
              <a:t> </a:t>
            </a:r>
            <a:r>
              <a:rPr lang="en-GB" sz="3500" dirty="0" err="1"/>
              <a:t>gerus</a:t>
            </a:r>
            <a:r>
              <a:rPr lang="en-GB" sz="3500" dirty="0"/>
              <a:t> (shear fracture), </a:t>
            </a:r>
            <a:r>
              <a:rPr lang="en-GB" sz="3500" dirty="0" err="1"/>
              <a:t>kekar</a:t>
            </a:r>
            <a:r>
              <a:rPr lang="en-GB" sz="3500" dirty="0"/>
              <a:t> </a:t>
            </a:r>
            <a:r>
              <a:rPr lang="en-GB" sz="3500" dirty="0" err="1"/>
              <a:t>tarik</a:t>
            </a:r>
            <a:r>
              <a:rPr lang="en-GB" sz="3500" dirty="0"/>
              <a:t> (gash fracture) </a:t>
            </a:r>
            <a:r>
              <a:rPr lang="en-GB" sz="3500" dirty="0" err="1"/>
              <a:t>dan</a:t>
            </a:r>
            <a:r>
              <a:rPr lang="en-GB" sz="3500" dirty="0"/>
              <a:t> </a:t>
            </a:r>
            <a:r>
              <a:rPr lang="en-GB" sz="3500" dirty="0" err="1"/>
              <a:t>kekar</a:t>
            </a:r>
            <a:r>
              <a:rPr lang="en-GB" sz="3500" dirty="0"/>
              <a:t> release. </a:t>
            </a:r>
          </a:p>
          <a:p>
            <a:pPr algn="just"/>
            <a:endParaRPr lang="en-GB" sz="3500" dirty="0"/>
          </a:p>
          <a:p>
            <a:pPr algn="just"/>
            <a:r>
              <a:rPr lang="en-GB" sz="3500" b="1" dirty="0" err="1"/>
              <a:t>Lipatan</a:t>
            </a:r>
            <a:r>
              <a:rPr lang="en-GB" sz="3500" b="1" dirty="0"/>
              <a:t> </a:t>
            </a:r>
            <a:r>
              <a:rPr lang="en-GB" sz="3500" dirty="0" err="1"/>
              <a:t>adalah</a:t>
            </a:r>
            <a:r>
              <a:rPr lang="en-GB" sz="3500" dirty="0"/>
              <a:t> </a:t>
            </a:r>
            <a:r>
              <a:rPr lang="en-GB" sz="3500" dirty="0" err="1"/>
              <a:t>suatu</a:t>
            </a:r>
            <a:r>
              <a:rPr lang="en-GB" sz="3500" dirty="0"/>
              <a:t> </a:t>
            </a:r>
            <a:r>
              <a:rPr lang="en-GB" sz="3500" dirty="0" err="1"/>
              <a:t>deformasi</a:t>
            </a:r>
            <a:r>
              <a:rPr lang="en-GB" sz="3500" dirty="0"/>
              <a:t> </a:t>
            </a:r>
            <a:r>
              <a:rPr lang="en-GB" sz="3500" dirty="0" err="1"/>
              <a:t>batuan</a:t>
            </a:r>
            <a:r>
              <a:rPr lang="en-GB" sz="3500" dirty="0"/>
              <a:t> yang </a:t>
            </a:r>
            <a:r>
              <a:rPr lang="en-GB" sz="3500" dirty="0" err="1"/>
              <a:t>berbentuk</a:t>
            </a:r>
            <a:r>
              <a:rPr lang="en-GB" sz="3500" dirty="0"/>
              <a:t> </a:t>
            </a:r>
            <a:r>
              <a:rPr lang="en-GB" sz="3500" dirty="0" err="1"/>
              <a:t>gelombang</a:t>
            </a:r>
            <a:r>
              <a:rPr lang="en-GB" sz="3500" dirty="0"/>
              <a:t> sinusoidal yang </a:t>
            </a:r>
            <a:r>
              <a:rPr lang="en-GB" sz="3500" dirty="0" err="1"/>
              <a:t>disebabkan</a:t>
            </a:r>
            <a:r>
              <a:rPr lang="en-GB" sz="3500" dirty="0"/>
              <a:t> </a:t>
            </a:r>
            <a:r>
              <a:rPr lang="en-GB" sz="3500" dirty="0" err="1"/>
              <a:t>oleh</a:t>
            </a:r>
            <a:r>
              <a:rPr lang="en-GB" sz="3500" dirty="0"/>
              <a:t> </a:t>
            </a:r>
            <a:r>
              <a:rPr lang="en-GB" sz="3500" dirty="0" err="1"/>
              <a:t>gaya</a:t>
            </a:r>
            <a:r>
              <a:rPr lang="en-GB" sz="3500" dirty="0"/>
              <a:t> yang </a:t>
            </a:r>
            <a:r>
              <a:rPr lang="en-GB" sz="3500" dirty="0" err="1"/>
              <a:t>bekerja</a:t>
            </a:r>
            <a:r>
              <a:rPr lang="en-GB" sz="3500" dirty="0"/>
              <a:t> </a:t>
            </a:r>
            <a:r>
              <a:rPr lang="en-GB" sz="3500" dirty="0" err="1"/>
              <a:t>pada</a:t>
            </a:r>
            <a:r>
              <a:rPr lang="en-GB" sz="3500" dirty="0"/>
              <a:t> </a:t>
            </a:r>
            <a:r>
              <a:rPr lang="en-GB" sz="3500" dirty="0" err="1"/>
              <a:t>batuan</a:t>
            </a:r>
            <a:r>
              <a:rPr lang="en-GB" sz="3500" dirty="0"/>
              <a:t> </a:t>
            </a:r>
            <a:r>
              <a:rPr lang="en-GB" sz="3500" dirty="0" err="1"/>
              <a:t>akan</a:t>
            </a:r>
            <a:r>
              <a:rPr lang="en-GB" sz="3500" dirty="0"/>
              <a:t> </a:t>
            </a:r>
            <a:r>
              <a:rPr lang="en-GB" sz="3500" dirty="0" err="1"/>
              <a:t>tetapi</a:t>
            </a:r>
            <a:r>
              <a:rPr lang="en-GB" sz="3500" dirty="0"/>
              <a:t> </a:t>
            </a:r>
            <a:r>
              <a:rPr lang="en-GB" sz="3500" dirty="0" err="1"/>
              <a:t>tidak</a:t>
            </a:r>
            <a:r>
              <a:rPr lang="en-GB" sz="3500" dirty="0"/>
              <a:t> </a:t>
            </a:r>
            <a:r>
              <a:rPr lang="en-GB" sz="3500" dirty="0" err="1"/>
              <a:t>melampaui</a:t>
            </a:r>
            <a:r>
              <a:rPr lang="en-GB" sz="3500" dirty="0"/>
              <a:t> </a:t>
            </a:r>
            <a:r>
              <a:rPr lang="en-GB" sz="3500" dirty="0" err="1"/>
              <a:t>batas</a:t>
            </a:r>
            <a:r>
              <a:rPr lang="en-GB" sz="3500" dirty="0"/>
              <a:t> </a:t>
            </a:r>
            <a:r>
              <a:rPr lang="en-GB" sz="3500" dirty="0" err="1"/>
              <a:t>elastisitas</a:t>
            </a:r>
            <a:r>
              <a:rPr lang="en-GB" sz="3500" dirty="0"/>
              <a:t> </a:t>
            </a:r>
            <a:r>
              <a:rPr lang="en-GB" sz="3500" dirty="0" err="1"/>
              <a:t>batuannya</a:t>
            </a:r>
            <a:r>
              <a:rPr lang="en-GB" sz="3500" dirty="0"/>
              <a:t>. </a:t>
            </a:r>
            <a:r>
              <a:rPr lang="en-GB" sz="3500" dirty="0" err="1"/>
              <a:t>Berdasarkan</a:t>
            </a:r>
            <a:r>
              <a:rPr lang="en-GB" sz="3500" dirty="0"/>
              <a:t> </a:t>
            </a:r>
            <a:r>
              <a:rPr lang="en-GB" sz="3500" dirty="0" err="1"/>
              <a:t>kedudukan</a:t>
            </a:r>
            <a:r>
              <a:rPr lang="en-GB" sz="3500" dirty="0"/>
              <a:t> </a:t>
            </a:r>
            <a:r>
              <a:rPr lang="en-GB" sz="3500" dirty="0" err="1"/>
              <a:t>garis</a:t>
            </a:r>
            <a:r>
              <a:rPr lang="en-GB" sz="3500" dirty="0"/>
              <a:t> </a:t>
            </a:r>
            <a:r>
              <a:rPr lang="en-GB" sz="3500" dirty="0" err="1"/>
              <a:t>sumbu</a:t>
            </a:r>
            <a:r>
              <a:rPr lang="en-GB" sz="3500" dirty="0"/>
              <a:t> </a:t>
            </a:r>
            <a:r>
              <a:rPr lang="en-GB" sz="3500" dirty="0" err="1"/>
              <a:t>dan</a:t>
            </a:r>
            <a:r>
              <a:rPr lang="en-GB" sz="3500" dirty="0"/>
              <a:t> </a:t>
            </a:r>
            <a:r>
              <a:rPr lang="en-GB" sz="3500" dirty="0" err="1"/>
              <a:t>bentuknya</a:t>
            </a:r>
            <a:r>
              <a:rPr lang="en-GB" sz="3500" dirty="0"/>
              <a:t>, </a:t>
            </a:r>
            <a:r>
              <a:rPr lang="en-GB" sz="3500" dirty="0" err="1"/>
              <a:t>lipatan</a:t>
            </a:r>
            <a:r>
              <a:rPr lang="en-GB" sz="3500" dirty="0"/>
              <a:t> </a:t>
            </a:r>
            <a:r>
              <a:rPr lang="en-GB" sz="3500" dirty="0" err="1"/>
              <a:t>dapat</a:t>
            </a:r>
            <a:r>
              <a:rPr lang="en-GB" sz="3500" dirty="0"/>
              <a:t> </a:t>
            </a:r>
            <a:r>
              <a:rPr lang="en-GB" sz="3500" dirty="0" err="1"/>
              <a:t>dikelompokkan</a:t>
            </a:r>
            <a:r>
              <a:rPr lang="en-GB" sz="3500" dirty="0"/>
              <a:t> </a:t>
            </a:r>
            <a:r>
              <a:rPr lang="en-GB" sz="3500" dirty="0" err="1"/>
              <a:t>menjadi</a:t>
            </a:r>
            <a:r>
              <a:rPr lang="en-GB" sz="3500" dirty="0"/>
              <a:t> : 1). </a:t>
            </a:r>
            <a:r>
              <a:rPr lang="en-GB" sz="3500" dirty="0" err="1"/>
              <a:t>Lipatan</a:t>
            </a:r>
            <a:r>
              <a:rPr lang="en-GB" sz="3500" dirty="0"/>
              <a:t> </a:t>
            </a:r>
            <a:r>
              <a:rPr lang="en-GB" sz="3500" dirty="0" err="1"/>
              <a:t>Paralel</a:t>
            </a:r>
            <a:r>
              <a:rPr lang="en-GB" sz="3500" dirty="0"/>
              <a:t> </a:t>
            </a:r>
            <a:r>
              <a:rPr lang="en-GB" sz="3500" dirty="0" err="1"/>
              <a:t>adalah</a:t>
            </a:r>
            <a:r>
              <a:rPr lang="en-GB" sz="3500" dirty="0"/>
              <a:t> </a:t>
            </a:r>
            <a:r>
              <a:rPr lang="en-GB" sz="3500" dirty="0" err="1"/>
              <a:t>lipatan</a:t>
            </a:r>
            <a:r>
              <a:rPr lang="en-GB" sz="3500" dirty="0"/>
              <a:t> </a:t>
            </a:r>
            <a:r>
              <a:rPr lang="en-GB" sz="3500" dirty="0" err="1"/>
              <a:t>dengan</a:t>
            </a:r>
            <a:r>
              <a:rPr lang="en-GB" sz="3500" dirty="0"/>
              <a:t> </a:t>
            </a:r>
            <a:r>
              <a:rPr lang="en-GB" sz="3500" dirty="0" err="1"/>
              <a:t>ketebalan</a:t>
            </a:r>
            <a:r>
              <a:rPr lang="en-GB" sz="3500" dirty="0"/>
              <a:t> </a:t>
            </a:r>
            <a:r>
              <a:rPr lang="en-GB" sz="3500" dirty="0" err="1"/>
              <a:t>lapisan</a:t>
            </a:r>
            <a:r>
              <a:rPr lang="en-GB" sz="3500" dirty="0"/>
              <a:t> yang </a:t>
            </a:r>
            <a:r>
              <a:rPr lang="en-GB" sz="3500" dirty="0" err="1"/>
              <a:t>tetap</a:t>
            </a:r>
            <a:r>
              <a:rPr lang="en-GB" sz="3500" dirty="0"/>
              <a:t>; 2). </a:t>
            </a:r>
            <a:r>
              <a:rPr lang="en-GB" sz="3500" dirty="0" err="1"/>
              <a:t>Lipatan</a:t>
            </a:r>
            <a:r>
              <a:rPr lang="en-GB" sz="3500" dirty="0"/>
              <a:t> Similar </a:t>
            </a:r>
            <a:r>
              <a:rPr lang="en-GB" sz="3500" dirty="0" err="1"/>
              <a:t>adalah</a:t>
            </a:r>
            <a:r>
              <a:rPr lang="en-GB" sz="3500" dirty="0"/>
              <a:t> </a:t>
            </a:r>
            <a:r>
              <a:rPr lang="en-GB" sz="3500" dirty="0" err="1"/>
              <a:t>lipatan</a:t>
            </a:r>
            <a:r>
              <a:rPr lang="en-GB" sz="3500" dirty="0"/>
              <a:t> </a:t>
            </a:r>
            <a:r>
              <a:rPr lang="en-GB" sz="3500" dirty="0" err="1"/>
              <a:t>dengan</a:t>
            </a:r>
            <a:r>
              <a:rPr lang="en-GB" sz="3500" dirty="0"/>
              <a:t> </a:t>
            </a:r>
            <a:r>
              <a:rPr lang="en-GB" sz="3500" dirty="0" err="1"/>
              <a:t>jarak</a:t>
            </a:r>
            <a:r>
              <a:rPr lang="en-GB" sz="3500" dirty="0"/>
              <a:t> </a:t>
            </a:r>
            <a:r>
              <a:rPr lang="en-GB" sz="3500" dirty="0" err="1"/>
              <a:t>lapisan</a:t>
            </a:r>
            <a:r>
              <a:rPr lang="en-GB" sz="3500" dirty="0"/>
              <a:t> </a:t>
            </a:r>
            <a:r>
              <a:rPr lang="en-GB" sz="3500" dirty="0" err="1"/>
              <a:t>sejajar</a:t>
            </a:r>
            <a:r>
              <a:rPr lang="en-GB" sz="3500" dirty="0"/>
              <a:t> </a:t>
            </a:r>
            <a:r>
              <a:rPr lang="en-GB" sz="3500" dirty="0" err="1"/>
              <a:t>dengan</a:t>
            </a:r>
            <a:r>
              <a:rPr lang="en-GB" sz="3500" dirty="0"/>
              <a:t> </a:t>
            </a:r>
            <a:r>
              <a:rPr lang="en-GB" sz="3500" dirty="0" err="1"/>
              <a:t>sumbu</a:t>
            </a:r>
            <a:r>
              <a:rPr lang="en-GB" sz="3500" dirty="0"/>
              <a:t> </a:t>
            </a:r>
            <a:r>
              <a:rPr lang="en-GB" sz="3500" dirty="0" err="1"/>
              <a:t>utama</a:t>
            </a:r>
            <a:r>
              <a:rPr lang="en-GB" sz="3500" dirty="0"/>
              <a:t>; 3). </a:t>
            </a:r>
            <a:r>
              <a:rPr lang="en-GB" sz="3500" dirty="0" err="1"/>
              <a:t>Lipatan</a:t>
            </a:r>
            <a:r>
              <a:rPr lang="en-GB" sz="3500" dirty="0"/>
              <a:t> </a:t>
            </a:r>
            <a:r>
              <a:rPr lang="en-GB" sz="3500" dirty="0" err="1"/>
              <a:t>Harmonik</a:t>
            </a:r>
            <a:r>
              <a:rPr lang="en-GB" sz="3500" dirty="0"/>
              <a:t> </a:t>
            </a:r>
            <a:r>
              <a:rPr lang="en-GB" sz="3500" dirty="0" err="1"/>
              <a:t>atau</a:t>
            </a:r>
            <a:r>
              <a:rPr lang="en-GB" sz="3500" dirty="0"/>
              <a:t> </a:t>
            </a:r>
            <a:r>
              <a:rPr lang="en-GB" sz="3500" dirty="0" err="1"/>
              <a:t>disharmonik</a:t>
            </a:r>
            <a:r>
              <a:rPr lang="en-GB" sz="3500" dirty="0"/>
              <a:t> </a:t>
            </a:r>
            <a:r>
              <a:rPr lang="en-GB" sz="3500" dirty="0" err="1"/>
              <a:t>adalah</a:t>
            </a:r>
            <a:r>
              <a:rPr lang="en-GB" sz="3500" dirty="0"/>
              <a:t> </a:t>
            </a:r>
            <a:r>
              <a:rPr lang="en-GB" sz="3500" dirty="0" err="1"/>
              <a:t>lipatan</a:t>
            </a:r>
            <a:r>
              <a:rPr lang="en-GB" sz="3500" dirty="0"/>
              <a:t> </a:t>
            </a:r>
            <a:r>
              <a:rPr lang="en-GB" sz="3500" dirty="0" err="1"/>
              <a:t>berdasarkan</a:t>
            </a:r>
            <a:r>
              <a:rPr lang="en-GB" sz="3500" dirty="0"/>
              <a:t> </a:t>
            </a:r>
            <a:r>
              <a:rPr lang="en-GB" sz="3500" dirty="0" err="1"/>
              <a:t>menerus</a:t>
            </a:r>
            <a:r>
              <a:rPr lang="en-GB" sz="3500" dirty="0"/>
              <a:t> </a:t>
            </a:r>
            <a:r>
              <a:rPr lang="en-GB" sz="3500" dirty="0" err="1"/>
              <a:t>atau</a:t>
            </a:r>
            <a:r>
              <a:rPr lang="en-GB" sz="3500" dirty="0"/>
              <a:t> </a:t>
            </a:r>
            <a:r>
              <a:rPr lang="en-GB" sz="3500" dirty="0" err="1"/>
              <a:t>tidaknya</a:t>
            </a:r>
            <a:r>
              <a:rPr lang="en-GB" sz="3500" dirty="0"/>
              <a:t> </a:t>
            </a:r>
            <a:r>
              <a:rPr lang="en-GB" sz="3500" dirty="0" err="1"/>
              <a:t>sumbu</a:t>
            </a:r>
            <a:r>
              <a:rPr lang="en-GB" sz="3500" dirty="0"/>
              <a:t> </a:t>
            </a:r>
            <a:r>
              <a:rPr lang="en-GB" sz="3500" dirty="0" err="1"/>
              <a:t>utama</a:t>
            </a:r>
            <a:r>
              <a:rPr lang="en-GB" sz="3500" dirty="0"/>
              <a:t>; 4). </a:t>
            </a:r>
            <a:r>
              <a:rPr lang="en-GB" sz="3500" dirty="0" err="1"/>
              <a:t>Lipatan</a:t>
            </a:r>
            <a:r>
              <a:rPr lang="en-GB" sz="3500" dirty="0"/>
              <a:t> </a:t>
            </a:r>
            <a:r>
              <a:rPr lang="en-GB" sz="3500" dirty="0" err="1"/>
              <a:t>Ptigmatik</a:t>
            </a:r>
            <a:r>
              <a:rPr lang="en-GB" sz="3500" dirty="0"/>
              <a:t> </a:t>
            </a:r>
            <a:r>
              <a:rPr lang="en-GB" sz="3500" dirty="0" err="1"/>
              <a:t>adalah</a:t>
            </a:r>
            <a:r>
              <a:rPr lang="en-GB" sz="3500" dirty="0"/>
              <a:t> </a:t>
            </a:r>
            <a:r>
              <a:rPr lang="en-GB" sz="3500" dirty="0" err="1"/>
              <a:t>lipatan</a:t>
            </a:r>
            <a:r>
              <a:rPr lang="en-GB" sz="3500" dirty="0"/>
              <a:t> </a:t>
            </a:r>
            <a:r>
              <a:rPr lang="en-GB" sz="3500" dirty="0" err="1"/>
              <a:t>terbalik</a:t>
            </a:r>
            <a:r>
              <a:rPr lang="en-GB" sz="3500" dirty="0"/>
              <a:t> </a:t>
            </a:r>
            <a:r>
              <a:rPr lang="en-GB" sz="3500" dirty="0" err="1"/>
              <a:t>terhadap</a:t>
            </a:r>
            <a:r>
              <a:rPr lang="en-GB" sz="3500" dirty="0"/>
              <a:t> </a:t>
            </a:r>
            <a:r>
              <a:rPr lang="en-GB" sz="3500" dirty="0" err="1"/>
              <a:t>sumbunya</a:t>
            </a:r>
            <a:r>
              <a:rPr lang="en-GB" sz="3500" dirty="0"/>
              <a:t>; 5). </a:t>
            </a:r>
            <a:r>
              <a:rPr lang="en-GB" sz="3500" dirty="0" err="1"/>
              <a:t>Lipatan</a:t>
            </a:r>
            <a:r>
              <a:rPr lang="en-GB" sz="3500" dirty="0"/>
              <a:t> Chevron </a:t>
            </a:r>
            <a:r>
              <a:rPr lang="en-GB" sz="3500" dirty="0" err="1"/>
              <a:t>adalah</a:t>
            </a:r>
            <a:r>
              <a:rPr lang="en-GB" sz="3500" dirty="0"/>
              <a:t> </a:t>
            </a:r>
            <a:r>
              <a:rPr lang="en-GB" sz="3500" dirty="0" err="1"/>
              <a:t>lipatan</a:t>
            </a:r>
            <a:r>
              <a:rPr lang="en-GB" sz="3500" dirty="0"/>
              <a:t> </a:t>
            </a:r>
            <a:r>
              <a:rPr lang="en-GB" sz="3500" dirty="0" err="1"/>
              <a:t>bersudut</a:t>
            </a:r>
            <a:r>
              <a:rPr lang="en-GB" sz="3500" dirty="0"/>
              <a:t> </a:t>
            </a:r>
            <a:r>
              <a:rPr lang="en-GB" sz="3500" dirty="0" err="1"/>
              <a:t>dengan</a:t>
            </a:r>
            <a:r>
              <a:rPr lang="en-GB" sz="3500" dirty="0"/>
              <a:t> </a:t>
            </a:r>
            <a:r>
              <a:rPr lang="en-GB" sz="3500" dirty="0" err="1"/>
              <a:t>bidang</a:t>
            </a:r>
            <a:r>
              <a:rPr lang="en-GB" sz="3500" dirty="0"/>
              <a:t> planar; 6). </a:t>
            </a:r>
            <a:r>
              <a:rPr lang="en-GB" sz="3500" dirty="0" err="1"/>
              <a:t>Lipatan</a:t>
            </a:r>
            <a:r>
              <a:rPr lang="en-GB" sz="3500" dirty="0"/>
              <a:t> </a:t>
            </a:r>
            <a:r>
              <a:rPr lang="en-GB" sz="3500" dirty="0" err="1"/>
              <a:t>Isoklin</a:t>
            </a:r>
            <a:r>
              <a:rPr lang="en-GB" sz="3500" dirty="0"/>
              <a:t> </a:t>
            </a:r>
            <a:r>
              <a:rPr lang="en-GB" sz="3500" dirty="0" err="1"/>
              <a:t>adalah</a:t>
            </a:r>
            <a:r>
              <a:rPr lang="en-GB" sz="3500" dirty="0"/>
              <a:t> </a:t>
            </a:r>
            <a:r>
              <a:rPr lang="en-GB" sz="3500" dirty="0" err="1"/>
              <a:t>lipatan</a:t>
            </a:r>
            <a:r>
              <a:rPr lang="en-GB" sz="3500" dirty="0"/>
              <a:t> </a:t>
            </a:r>
            <a:r>
              <a:rPr lang="en-GB" sz="3500" dirty="0" err="1"/>
              <a:t>dengan</a:t>
            </a:r>
            <a:r>
              <a:rPr lang="en-GB" sz="3500" dirty="0"/>
              <a:t> </a:t>
            </a:r>
            <a:r>
              <a:rPr lang="en-GB" sz="3500" dirty="0" err="1"/>
              <a:t>sayap</a:t>
            </a:r>
            <a:r>
              <a:rPr lang="en-GB" sz="3500" dirty="0"/>
              <a:t> </a:t>
            </a:r>
            <a:r>
              <a:rPr lang="en-GB" sz="3500" dirty="0" err="1"/>
              <a:t>sejajar</a:t>
            </a:r>
            <a:r>
              <a:rPr lang="en-GB" sz="3500" dirty="0"/>
              <a:t>: 7). </a:t>
            </a:r>
            <a:r>
              <a:rPr lang="en-GB" sz="3500" dirty="0" err="1"/>
              <a:t>Lipatan</a:t>
            </a:r>
            <a:r>
              <a:rPr lang="en-GB" sz="3500" dirty="0"/>
              <a:t> </a:t>
            </a:r>
            <a:r>
              <a:rPr lang="en-GB" sz="3500" dirty="0" err="1"/>
              <a:t>Klin</a:t>
            </a:r>
            <a:r>
              <a:rPr lang="en-GB" sz="3500" dirty="0"/>
              <a:t> Bands </a:t>
            </a:r>
            <a:r>
              <a:rPr lang="en-GB" sz="3500" dirty="0" err="1"/>
              <a:t>adalah</a:t>
            </a:r>
            <a:r>
              <a:rPr lang="en-GB" sz="3500" dirty="0"/>
              <a:t> </a:t>
            </a:r>
            <a:r>
              <a:rPr lang="en-GB" sz="3500" dirty="0" err="1"/>
              <a:t>lipatan</a:t>
            </a:r>
            <a:r>
              <a:rPr lang="en-GB" sz="3500" dirty="0"/>
              <a:t> </a:t>
            </a:r>
            <a:r>
              <a:rPr lang="en-GB" sz="3500" dirty="0" err="1"/>
              <a:t>bersudut</a:t>
            </a:r>
            <a:r>
              <a:rPr lang="en-GB" sz="3500" dirty="0"/>
              <a:t> </a:t>
            </a:r>
            <a:r>
              <a:rPr lang="en-GB" sz="3500" dirty="0" err="1"/>
              <a:t>tajam</a:t>
            </a:r>
            <a:r>
              <a:rPr lang="en-GB" sz="3500" dirty="0"/>
              <a:t> yang </a:t>
            </a:r>
            <a:r>
              <a:rPr lang="en-GB" sz="3500" dirty="0" err="1"/>
              <a:t>dibatasi</a:t>
            </a:r>
            <a:r>
              <a:rPr lang="en-GB" sz="3500" dirty="0"/>
              <a:t> </a:t>
            </a:r>
            <a:r>
              <a:rPr lang="en-GB" sz="3500" dirty="0" err="1"/>
              <a:t>oleh</a:t>
            </a:r>
            <a:r>
              <a:rPr lang="en-GB" sz="3500" dirty="0"/>
              <a:t> </a:t>
            </a:r>
            <a:r>
              <a:rPr lang="en-GB" sz="3500" dirty="0" err="1"/>
              <a:t>permukaan</a:t>
            </a:r>
            <a:r>
              <a:rPr lang="en-GB" sz="3500" dirty="0"/>
              <a:t> planar. </a:t>
            </a:r>
          </a:p>
          <a:p>
            <a:pPr algn="just"/>
            <a:endParaRPr lang="en-GB" sz="3500" dirty="0"/>
          </a:p>
          <a:p>
            <a:pPr algn="just"/>
            <a:r>
              <a:rPr lang="en-GB" sz="3500" b="1" dirty="0" err="1"/>
              <a:t>Patahan</a:t>
            </a:r>
            <a:r>
              <a:rPr lang="en-GB" sz="3500" b="1" dirty="0"/>
              <a:t> </a:t>
            </a:r>
            <a:r>
              <a:rPr lang="en-GB" sz="3500" dirty="0"/>
              <a:t>(</a:t>
            </a:r>
            <a:r>
              <a:rPr lang="en-GB" sz="3500" dirty="0" err="1"/>
              <a:t>sesar</a:t>
            </a:r>
            <a:r>
              <a:rPr lang="en-GB" sz="3500" dirty="0"/>
              <a:t>) </a:t>
            </a:r>
            <a:r>
              <a:rPr lang="en-GB" sz="3500" dirty="0" err="1"/>
              <a:t>adalah</a:t>
            </a:r>
            <a:r>
              <a:rPr lang="en-GB" sz="3500" dirty="0"/>
              <a:t> </a:t>
            </a:r>
            <a:r>
              <a:rPr lang="en-GB" sz="3500" dirty="0" err="1"/>
              <a:t>pergeseran</a:t>
            </a:r>
            <a:r>
              <a:rPr lang="en-GB" sz="3500" dirty="0"/>
              <a:t> </a:t>
            </a:r>
            <a:r>
              <a:rPr lang="en-GB" sz="3500" dirty="0" err="1"/>
              <a:t>sebagian</a:t>
            </a:r>
            <a:r>
              <a:rPr lang="en-GB" sz="3500" dirty="0"/>
              <a:t> </a:t>
            </a:r>
            <a:r>
              <a:rPr lang="en-GB" sz="3500" dirty="0" err="1"/>
              <a:t>masa</a:t>
            </a:r>
            <a:r>
              <a:rPr lang="en-GB" sz="3500" dirty="0"/>
              <a:t> </a:t>
            </a:r>
            <a:r>
              <a:rPr lang="en-GB" sz="3500" dirty="0" err="1"/>
              <a:t>batuan</a:t>
            </a:r>
            <a:r>
              <a:rPr lang="en-GB" sz="3500" dirty="0"/>
              <a:t> </a:t>
            </a:r>
            <a:r>
              <a:rPr lang="en-GB" sz="3500" dirty="0" err="1"/>
              <a:t>dari</a:t>
            </a:r>
            <a:r>
              <a:rPr lang="en-GB" sz="3500" dirty="0"/>
              <a:t> </a:t>
            </a:r>
            <a:r>
              <a:rPr lang="en-GB" sz="3500" dirty="0" err="1"/>
              <a:t>kedudukan</a:t>
            </a:r>
            <a:r>
              <a:rPr lang="en-GB" sz="3500" dirty="0"/>
              <a:t> </a:t>
            </a:r>
            <a:r>
              <a:rPr lang="en-GB" sz="3500" dirty="0" err="1"/>
              <a:t>semula</a:t>
            </a:r>
            <a:r>
              <a:rPr lang="en-GB" sz="3500" dirty="0"/>
              <a:t> yang </a:t>
            </a:r>
            <a:r>
              <a:rPr lang="en-GB" sz="3500" dirty="0" err="1"/>
              <a:t>diakibatkan</a:t>
            </a:r>
            <a:r>
              <a:rPr lang="en-GB" sz="3500" dirty="0"/>
              <a:t> </a:t>
            </a:r>
            <a:r>
              <a:rPr lang="en-GB" sz="3500" dirty="0" err="1"/>
              <a:t>oleh</a:t>
            </a:r>
            <a:r>
              <a:rPr lang="en-GB" sz="3500" dirty="0"/>
              <a:t> </a:t>
            </a:r>
            <a:r>
              <a:rPr lang="en-GB" sz="3500" dirty="0" err="1"/>
              <a:t>gaya</a:t>
            </a:r>
            <a:r>
              <a:rPr lang="en-GB" sz="3500" dirty="0"/>
              <a:t> yang </a:t>
            </a:r>
            <a:r>
              <a:rPr lang="en-GB" sz="3500" dirty="0" err="1"/>
              <a:t>bekerja</a:t>
            </a:r>
            <a:r>
              <a:rPr lang="en-GB" sz="3500" dirty="0"/>
              <a:t> </a:t>
            </a:r>
            <a:r>
              <a:rPr lang="en-GB" sz="3500" dirty="0" err="1"/>
              <a:t>pada</a:t>
            </a:r>
            <a:r>
              <a:rPr lang="en-GB" sz="3500" dirty="0"/>
              <a:t> </a:t>
            </a:r>
            <a:r>
              <a:rPr lang="en-GB" sz="3500" dirty="0" err="1"/>
              <a:t>batuan</a:t>
            </a:r>
            <a:r>
              <a:rPr lang="en-GB" sz="3500" dirty="0"/>
              <a:t>. </a:t>
            </a:r>
            <a:r>
              <a:rPr lang="en-GB" sz="3500" dirty="0" err="1"/>
              <a:t>Terdapat</a:t>
            </a:r>
            <a:r>
              <a:rPr lang="en-GB" sz="3500" dirty="0"/>
              <a:t> 3 (</a:t>
            </a:r>
            <a:r>
              <a:rPr lang="en-GB" sz="3500" dirty="0" err="1"/>
              <a:t>tiga</a:t>
            </a:r>
            <a:r>
              <a:rPr lang="en-GB" sz="3500" dirty="0"/>
              <a:t>) </a:t>
            </a:r>
            <a:r>
              <a:rPr lang="en-GB" sz="3500" dirty="0" err="1"/>
              <a:t>jenis</a:t>
            </a:r>
            <a:r>
              <a:rPr lang="en-GB" sz="3500" dirty="0"/>
              <a:t> </a:t>
            </a:r>
            <a:r>
              <a:rPr lang="en-GB" sz="3500" dirty="0" err="1"/>
              <a:t>patahan</a:t>
            </a:r>
            <a:r>
              <a:rPr lang="en-GB" sz="3500" dirty="0"/>
              <a:t>, </a:t>
            </a:r>
            <a:r>
              <a:rPr lang="en-GB" sz="3500" dirty="0" err="1"/>
              <a:t>yaitu</a:t>
            </a:r>
            <a:r>
              <a:rPr lang="en-GB" sz="3500" dirty="0"/>
              <a:t>: </a:t>
            </a:r>
          </a:p>
          <a:p>
            <a:pPr marL="0" indent="0" algn="just">
              <a:buNone/>
            </a:pPr>
            <a:r>
              <a:rPr lang="en-GB" sz="3500" b="1" dirty="0" err="1"/>
              <a:t>Patahan</a:t>
            </a:r>
            <a:r>
              <a:rPr lang="en-GB" sz="3500" b="1" dirty="0"/>
              <a:t> Normal </a:t>
            </a:r>
            <a:r>
              <a:rPr lang="en-GB" sz="3500" dirty="0"/>
              <a:t>(Dip Slip Fault, Normal Fault, Horst and </a:t>
            </a:r>
            <a:r>
              <a:rPr lang="en-GB" sz="3500" dirty="0" err="1"/>
              <a:t>Graben</a:t>
            </a:r>
            <a:r>
              <a:rPr lang="en-GB" sz="3500" dirty="0"/>
              <a:t>) </a:t>
            </a:r>
          </a:p>
          <a:p>
            <a:pPr marL="0" indent="0" algn="just">
              <a:buNone/>
            </a:pPr>
            <a:r>
              <a:rPr lang="en-GB" sz="3500" b="1" dirty="0" err="1"/>
              <a:t>Patahan</a:t>
            </a:r>
            <a:r>
              <a:rPr lang="en-GB" sz="3500" b="1" dirty="0"/>
              <a:t> </a:t>
            </a:r>
            <a:r>
              <a:rPr lang="en-GB" sz="3500" b="1" dirty="0" err="1"/>
              <a:t>Mendatar</a:t>
            </a:r>
            <a:r>
              <a:rPr lang="en-GB" sz="3500" b="1" dirty="0"/>
              <a:t> </a:t>
            </a:r>
            <a:r>
              <a:rPr lang="en-GB" sz="3500" dirty="0"/>
              <a:t>(Strike Slip Fault, Transform Fault). </a:t>
            </a:r>
          </a:p>
          <a:p>
            <a:pPr marL="0" indent="0" algn="just">
              <a:buNone/>
            </a:pPr>
            <a:r>
              <a:rPr lang="en-GB" sz="3500" b="1" dirty="0" err="1"/>
              <a:t>Patahan</a:t>
            </a:r>
            <a:r>
              <a:rPr lang="en-GB" sz="3500" b="1" dirty="0"/>
              <a:t> </a:t>
            </a:r>
            <a:r>
              <a:rPr lang="en-GB" sz="3500" b="1" dirty="0" err="1"/>
              <a:t>Naik</a:t>
            </a:r>
            <a:r>
              <a:rPr lang="en-GB" sz="3500" b="1" dirty="0"/>
              <a:t> </a:t>
            </a:r>
            <a:r>
              <a:rPr lang="en-GB" sz="3500" dirty="0"/>
              <a:t>(Reverse Fault, Thrust Fault). </a:t>
            </a:r>
          </a:p>
          <a:p>
            <a:pPr marL="0" indent="0" algn="just">
              <a:buNone/>
            </a:pPr>
            <a:r>
              <a:rPr lang="en-GB" sz="3500" dirty="0"/>
              <a:t>	</a:t>
            </a:r>
          </a:p>
          <a:p>
            <a:pPr marL="0" indent="0" algn="just"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Kesimpulan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6237312"/>
            <a:ext cx="864096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itoklau20.files.wordpress.com/2013/02/geologi-struktur.pdf</a:t>
            </a:r>
            <a:r>
              <a:rPr lang="en-GB" dirty="0" smtClean="0"/>
              <a:t>‎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4841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geologi</a:t>
            </a:r>
            <a:r>
              <a:rPr lang="en-GB" dirty="0"/>
              <a:t> </a:t>
            </a:r>
            <a:r>
              <a:rPr lang="en-GB" dirty="0" err="1"/>
              <a:t>dikenal</a:t>
            </a:r>
            <a:r>
              <a:rPr lang="en-GB" dirty="0"/>
              <a:t> 3 </a:t>
            </a:r>
            <a:r>
              <a:rPr lang="en-GB" dirty="0" err="1"/>
              <a:t>jenis</a:t>
            </a:r>
            <a:r>
              <a:rPr lang="en-GB" dirty="0"/>
              <a:t> </a:t>
            </a:r>
            <a:r>
              <a:rPr lang="en-GB" dirty="0" err="1"/>
              <a:t>struktur</a:t>
            </a:r>
            <a:r>
              <a:rPr lang="en-GB" dirty="0"/>
              <a:t> yang </a:t>
            </a:r>
            <a:r>
              <a:rPr lang="en-GB" dirty="0" err="1"/>
              <a:t>dijumpai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</a:t>
            </a:r>
            <a:r>
              <a:rPr lang="en-GB" dirty="0" err="1"/>
              <a:t>sebagai</a:t>
            </a:r>
            <a:r>
              <a:rPr lang="en-GB" dirty="0"/>
              <a:t> </a:t>
            </a:r>
            <a:r>
              <a:rPr lang="en-GB" dirty="0" err="1"/>
              <a:t>produk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gaya</a:t>
            </a:r>
            <a:r>
              <a:rPr lang="en-GB" dirty="0"/>
              <a:t> </a:t>
            </a:r>
            <a:r>
              <a:rPr lang="en-GB" dirty="0" err="1"/>
              <a:t>gaya</a:t>
            </a:r>
            <a:r>
              <a:rPr lang="en-GB" dirty="0"/>
              <a:t> yang </a:t>
            </a:r>
            <a:r>
              <a:rPr lang="en-GB" dirty="0" err="1"/>
              <a:t>bekerja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, </a:t>
            </a:r>
            <a:r>
              <a:rPr lang="en-GB" dirty="0" err="1"/>
              <a:t>yaitu</a:t>
            </a:r>
            <a:r>
              <a:rPr lang="en-GB" dirty="0"/>
              <a:t>: </a:t>
            </a:r>
            <a:endParaRPr lang="en-GB" dirty="0" smtClean="0"/>
          </a:p>
          <a:p>
            <a:pPr marL="0" indent="0" algn="just">
              <a:buNone/>
            </a:pPr>
            <a:endParaRPr lang="en-GB" dirty="0" smtClean="0"/>
          </a:p>
          <a:p>
            <a:pPr marL="0" indent="0" algn="just">
              <a:buNone/>
            </a:pPr>
            <a:r>
              <a:rPr lang="en-GB" dirty="0" smtClean="0"/>
              <a:t>(</a:t>
            </a:r>
            <a:r>
              <a:rPr lang="en-GB" dirty="0"/>
              <a:t>1). </a:t>
            </a:r>
            <a:r>
              <a:rPr lang="en-GB" dirty="0" err="1"/>
              <a:t>Kekar</a:t>
            </a:r>
            <a:r>
              <a:rPr lang="en-GB" dirty="0"/>
              <a:t> (fractures)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Rekahan</a:t>
            </a:r>
            <a:r>
              <a:rPr lang="en-GB" dirty="0"/>
              <a:t> (cracks); </a:t>
            </a:r>
            <a:endParaRPr lang="en-GB" dirty="0" smtClean="0"/>
          </a:p>
          <a:p>
            <a:pPr marL="0" indent="0" algn="just">
              <a:buNone/>
            </a:pPr>
            <a:endParaRPr lang="en-GB" dirty="0" smtClean="0"/>
          </a:p>
          <a:p>
            <a:pPr marL="0" indent="0" algn="just">
              <a:buNone/>
            </a:pPr>
            <a:r>
              <a:rPr lang="en-GB" dirty="0" smtClean="0"/>
              <a:t>(</a:t>
            </a:r>
            <a:r>
              <a:rPr lang="en-GB" dirty="0"/>
              <a:t>2). </a:t>
            </a:r>
            <a:r>
              <a:rPr lang="en-GB" dirty="0" err="1"/>
              <a:t>Perlipatan</a:t>
            </a:r>
            <a:r>
              <a:rPr lang="en-GB" dirty="0"/>
              <a:t> (folding); </a:t>
            </a:r>
            <a:r>
              <a:rPr lang="en-GB" dirty="0" err="1"/>
              <a:t>dan</a:t>
            </a:r>
            <a:r>
              <a:rPr lang="en-GB" dirty="0"/>
              <a:t> </a:t>
            </a:r>
            <a:endParaRPr lang="en-GB" dirty="0" smtClean="0"/>
          </a:p>
          <a:p>
            <a:pPr marL="0" indent="0" algn="just">
              <a:buNone/>
            </a:pPr>
            <a:endParaRPr lang="en-GB" dirty="0" smtClean="0"/>
          </a:p>
          <a:p>
            <a:pPr marL="0" indent="0" algn="just">
              <a:buNone/>
            </a:pPr>
            <a:r>
              <a:rPr lang="en-GB" dirty="0" smtClean="0"/>
              <a:t>(</a:t>
            </a:r>
            <a:r>
              <a:rPr lang="en-GB" dirty="0"/>
              <a:t>3). </a:t>
            </a:r>
            <a:r>
              <a:rPr lang="en-GB" dirty="0" err="1"/>
              <a:t>Patahan</a:t>
            </a:r>
            <a:r>
              <a:rPr lang="en-GB" dirty="0"/>
              <a:t>/</a:t>
            </a:r>
            <a:r>
              <a:rPr lang="en-GB" dirty="0" err="1"/>
              <a:t>Sesar</a:t>
            </a:r>
            <a:r>
              <a:rPr lang="en-GB" dirty="0"/>
              <a:t> (faulting). </a:t>
            </a:r>
            <a:endParaRPr lang="en-GB" dirty="0" smtClean="0"/>
          </a:p>
          <a:p>
            <a:pPr marL="0" indent="0" algn="just">
              <a:buNone/>
            </a:pPr>
            <a:endParaRPr lang="en-GB" dirty="0" smtClean="0"/>
          </a:p>
          <a:p>
            <a:pPr marL="0" indent="0" algn="just">
              <a:buNone/>
            </a:pPr>
            <a:r>
              <a:rPr lang="en-GB" dirty="0" err="1" smtClean="0"/>
              <a:t>Ketiga</a:t>
            </a:r>
            <a:r>
              <a:rPr lang="en-GB" dirty="0" smtClean="0"/>
              <a:t> </a:t>
            </a:r>
            <a:r>
              <a:rPr lang="en-GB" dirty="0" err="1"/>
              <a:t>jenis</a:t>
            </a:r>
            <a:r>
              <a:rPr lang="en-GB" dirty="0"/>
              <a:t> </a:t>
            </a:r>
            <a:r>
              <a:rPr lang="en-GB" dirty="0" err="1"/>
              <a:t>struktur</a:t>
            </a:r>
            <a:r>
              <a:rPr lang="en-GB" dirty="0"/>
              <a:t> </a:t>
            </a:r>
            <a:r>
              <a:rPr lang="en-GB" dirty="0" err="1"/>
              <a:t>tersebut</a:t>
            </a:r>
            <a:r>
              <a:rPr lang="en-GB" dirty="0"/>
              <a:t> </a:t>
            </a:r>
            <a:r>
              <a:rPr lang="en-GB" dirty="0" err="1"/>
              <a:t>dapat</a:t>
            </a:r>
            <a:r>
              <a:rPr lang="en-GB" dirty="0"/>
              <a:t> </a:t>
            </a:r>
            <a:r>
              <a:rPr lang="en-GB" dirty="0" err="1"/>
              <a:t>dikelompokkan</a:t>
            </a:r>
            <a:r>
              <a:rPr lang="en-GB" dirty="0"/>
              <a:t> </a:t>
            </a:r>
            <a:r>
              <a:rPr lang="en-GB" dirty="0" err="1"/>
              <a:t>menjadi</a:t>
            </a:r>
            <a:r>
              <a:rPr lang="en-GB" dirty="0"/>
              <a:t> </a:t>
            </a:r>
            <a:r>
              <a:rPr lang="en-GB" dirty="0" err="1"/>
              <a:t>beberapa</a:t>
            </a:r>
            <a:r>
              <a:rPr lang="en-GB" dirty="0"/>
              <a:t> </a:t>
            </a:r>
            <a:r>
              <a:rPr lang="en-GB" dirty="0" err="1"/>
              <a:t>jenis</a:t>
            </a:r>
            <a:r>
              <a:rPr lang="en-GB" dirty="0"/>
              <a:t> </a:t>
            </a:r>
            <a:r>
              <a:rPr lang="en-GB" dirty="0" err="1"/>
              <a:t>unsur</a:t>
            </a:r>
            <a:r>
              <a:rPr lang="en-GB" dirty="0"/>
              <a:t> </a:t>
            </a:r>
            <a:r>
              <a:rPr lang="en-GB" dirty="0" err="1"/>
              <a:t>struktur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1707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GB" dirty="0" smtClean="0"/>
              <a:t>	</a:t>
            </a:r>
            <a:r>
              <a:rPr lang="en-GB" dirty="0" err="1" smtClean="0"/>
              <a:t>Kekar</a:t>
            </a:r>
            <a:r>
              <a:rPr lang="en-GB" dirty="0" smtClean="0"/>
              <a:t>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struktur</a:t>
            </a:r>
            <a:r>
              <a:rPr lang="en-GB" dirty="0"/>
              <a:t> </a:t>
            </a:r>
            <a:r>
              <a:rPr lang="en-GB" dirty="0" err="1"/>
              <a:t>retakan</a:t>
            </a:r>
            <a:r>
              <a:rPr lang="en-GB" dirty="0"/>
              <a:t>/</a:t>
            </a:r>
            <a:r>
              <a:rPr lang="en-GB" dirty="0" err="1"/>
              <a:t>rekahan</a:t>
            </a:r>
            <a:r>
              <a:rPr lang="en-GB" dirty="0"/>
              <a:t> </a:t>
            </a:r>
            <a:r>
              <a:rPr lang="en-GB" dirty="0" err="1"/>
              <a:t>terbentuk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</a:t>
            </a:r>
            <a:r>
              <a:rPr lang="en-GB" dirty="0" err="1"/>
              <a:t>akibat</a:t>
            </a:r>
            <a:r>
              <a:rPr lang="en-GB" dirty="0"/>
              <a:t> </a:t>
            </a:r>
            <a:r>
              <a:rPr lang="en-GB" dirty="0" err="1"/>
              <a:t>suatu</a:t>
            </a:r>
            <a:r>
              <a:rPr lang="en-GB" dirty="0"/>
              <a:t> </a:t>
            </a:r>
            <a:r>
              <a:rPr lang="en-GB" dirty="0" err="1"/>
              <a:t>gaya</a:t>
            </a:r>
            <a:r>
              <a:rPr lang="en-GB" dirty="0"/>
              <a:t> yang </a:t>
            </a:r>
            <a:r>
              <a:rPr lang="en-GB" dirty="0" err="1"/>
              <a:t>bekerja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</a:t>
            </a:r>
            <a:r>
              <a:rPr lang="en-GB" dirty="0" err="1"/>
              <a:t>tersebut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belum</a:t>
            </a:r>
            <a:r>
              <a:rPr lang="en-GB" dirty="0"/>
              <a:t> </a:t>
            </a:r>
            <a:r>
              <a:rPr lang="en-GB" dirty="0" err="1"/>
              <a:t>mengalami</a:t>
            </a:r>
            <a:r>
              <a:rPr lang="en-GB" dirty="0"/>
              <a:t> </a:t>
            </a:r>
            <a:r>
              <a:rPr lang="en-GB" dirty="0" err="1"/>
              <a:t>pergeseran</a:t>
            </a:r>
            <a:r>
              <a:rPr lang="en-GB" dirty="0"/>
              <a:t>. </a:t>
            </a:r>
            <a:endParaRPr lang="en-GB" dirty="0" smtClean="0"/>
          </a:p>
          <a:p>
            <a:pPr marL="0" indent="0" algn="just">
              <a:buNone/>
            </a:pPr>
            <a:endParaRPr lang="en-GB" dirty="0" smtClean="0"/>
          </a:p>
          <a:p>
            <a:pPr marL="0" indent="0" algn="just">
              <a:buNone/>
            </a:pPr>
            <a:r>
              <a:rPr lang="en-GB" dirty="0" smtClean="0"/>
              <a:t>	</a:t>
            </a:r>
            <a:r>
              <a:rPr lang="en-GB" dirty="0" err="1" smtClean="0"/>
              <a:t>Secara</a:t>
            </a:r>
            <a:r>
              <a:rPr lang="en-GB" dirty="0" smtClean="0"/>
              <a:t> </a:t>
            </a:r>
            <a:r>
              <a:rPr lang="en-GB" dirty="0" err="1"/>
              <a:t>umum</a:t>
            </a:r>
            <a:r>
              <a:rPr lang="en-GB" dirty="0"/>
              <a:t> </a:t>
            </a:r>
            <a:r>
              <a:rPr lang="en-GB" dirty="0" err="1"/>
              <a:t>dicirikan</a:t>
            </a:r>
            <a:r>
              <a:rPr lang="en-GB" dirty="0"/>
              <a:t> </a:t>
            </a:r>
            <a:r>
              <a:rPr lang="en-GB" dirty="0" err="1"/>
              <a:t>oleh</a:t>
            </a:r>
            <a:r>
              <a:rPr lang="en-GB" dirty="0"/>
              <a:t>: </a:t>
            </a:r>
            <a:endParaRPr lang="en-GB" dirty="0" smtClean="0"/>
          </a:p>
          <a:p>
            <a:pPr marL="0" indent="0" algn="just">
              <a:buNone/>
            </a:pPr>
            <a:r>
              <a:rPr lang="en-GB" dirty="0" smtClean="0"/>
              <a:t>a</a:t>
            </a:r>
            <a:r>
              <a:rPr lang="en-GB" dirty="0"/>
              <a:t>). </a:t>
            </a:r>
            <a:r>
              <a:rPr lang="en-GB" dirty="0" err="1"/>
              <a:t>Pemotongan</a:t>
            </a:r>
            <a:r>
              <a:rPr lang="en-GB" dirty="0"/>
              <a:t> </a:t>
            </a:r>
            <a:r>
              <a:rPr lang="en-GB" dirty="0" err="1"/>
              <a:t>bidang</a:t>
            </a:r>
            <a:r>
              <a:rPr lang="en-GB" dirty="0"/>
              <a:t> </a:t>
            </a:r>
            <a:r>
              <a:rPr lang="en-GB" dirty="0" err="1"/>
              <a:t>perlapisan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; </a:t>
            </a:r>
            <a:endParaRPr lang="en-GB" dirty="0" smtClean="0"/>
          </a:p>
          <a:p>
            <a:pPr marL="0" indent="0" algn="just">
              <a:buNone/>
            </a:pPr>
            <a:r>
              <a:rPr lang="en-GB" dirty="0" smtClean="0"/>
              <a:t>b</a:t>
            </a:r>
            <a:r>
              <a:rPr lang="en-GB" dirty="0"/>
              <a:t>). </a:t>
            </a:r>
            <a:r>
              <a:rPr lang="en-GB" dirty="0" err="1"/>
              <a:t>Biasanya</a:t>
            </a:r>
            <a:r>
              <a:rPr lang="en-GB" dirty="0"/>
              <a:t> </a:t>
            </a:r>
            <a:r>
              <a:rPr lang="en-GB" dirty="0" err="1"/>
              <a:t>terisi</a:t>
            </a:r>
            <a:r>
              <a:rPr lang="en-GB" dirty="0"/>
              <a:t> mineral lain (</a:t>
            </a:r>
            <a:r>
              <a:rPr lang="en-GB" dirty="0" err="1"/>
              <a:t>mineralisasi</a:t>
            </a:r>
            <a:r>
              <a:rPr lang="en-GB" dirty="0"/>
              <a:t>) </a:t>
            </a:r>
            <a:r>
              <a:rPr lang="en-GB" dirty="0" err="1"/>
              <a:t>seperti</a:t>
            </a:r>
            <a:r>
              <a:rPr lang="en-GB" dirty="0"/>
              <a:t> </a:t>
            </a:r>
            <a:r>
              <a:rPr lang="en-GB" dirty="0" err="1"/>
              <a:t>kalsit</a:t>
            </a:r>
            <a:r>
              <a:rPr lang="en-GB" dirty="0"/>
              <a:t>, </a:t>
            </a:r>
            <a:r>
              <a:rPr lang="en-GB" dirty="0" err="1"/>
              <a:t>kuarsa</a:t>
            </a:r>
            <a:r>
              <a:rPr lang="en-GB" dirty="0"/>
              <a:t> </a:t>
            </a:r>
            <a:r>
              <a:rPr lang="en-GB" dirty="0" err="1"/>
              <a:t>dsb</a:t>
            </a:r>
            <a:r>
              <a:rPr lang="en-GB" dirty="0"/>
              <a:t>; </a:t>
            </a:r>
            <a:endParaRPr lang="en-GB" dirty="0" smtClean="0"/>
          </a:p>
          <a:p>
            <a:pPr marL="0" indent="0" algn="just">
              <a:buNone/>
            </a:pPr>
            <a:r>
              <a:rPr lang="en-GB" dirty="0" smtClean="0"/>
              <a:t>c</a:t>
            </a:r>
            <a:r>
              <a:rPr lang="en-GB" dirty="0"/>
              <a:t>) </a:t>
            </a:r>
            <a:r>
              <a:rPr lang="en-GB" dirty="0" err="1"/>
              <a:t>kenampakan</a:t>
            </a:r>
            <a:r>
              <a:rPr lang="en-GB" dirty="0"/>
              <a:t> </a:t>
            </a:r>
            <a:r>
              <a:rPr lang="en-GB" dirty="0" err="1"/>
              <a:t>breksiasi</a:t>
            </a:r>
            <a:r>
              <a:rPr lang="en-GB" dirty="0"/>
              <a:t>. </a:t>
            </a:r>
            <a:endParaRPr lang="en-GB" dirty="0" smtClean="0"/>
          </a:p>
          <a:p>
            <a:pPr marL="0" indent="0" algn="just">
              <a:buNone/>
            </a:pPr>
            <a:endParaRPr lang="en-GB" dirty="0"/>
          </a:p>
          <a:p>
            <a:pPr marL="0" indent="0" algn="just">
              <a:buNone/>
            </a:pPr>
            <a:r>
              <a:rPr lang="en-GB" dirty="0" err="1" smtClean="0"/>
              <a:t>Struktur</a:t>
            </a:r>
            <a:r>
              <a:rPr lang="en-GB" dirty="0" smtClean="0"/>
              <a:t> </a:t>
            </a:r>
            <a:r>
              <a:rPr lang="en-GB" dirty="0" err="1"/>
              <a:t>kekar</a:t>
            </a:r>
            <a:r>
              <a:rPr lang="en-GB" dirty="0"/>
              <a:t> </a:t>
            </a:r>
            <a:r>
              <a:rPr lang="en-GB" dirty="0" err="1"/>
              <a:t>dapat</a:t>
            </a:r>
            <a:r>
              <a:rPr lang="en-GB" dirty="0"/>
              <a:t> </a:t>
            </a:r>
            <a:r>
              <a:rPr lang="en-GB" dirty="0" err="1"/>
              <a:t>dikelompokkan</a:t>
            </a:r>
            <a:r>
              <a:rPr lang="en-GB" dirty="0"/>
              <a:t> </a:t>
            </a:r>
            <a:r>
              <a:rPr lang="en-GB" dirty="0" err="1"/>
              <a:t>berdasarkan</a:t>
            </a:r>
            <a:r>
              <a:rPr lang="en-GB" dirty="0"/>
              <a:t> </a:t>
            </a:r>
            <a:r>
              <a:rPr lang="en-GB" dirty="0" err="1"/>
              <a:t>sifat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karakter</a:t>
            </a:r>
            <a:r>
              <a:rPr lang="en-GB" dirty="0"/>
              <a:t> </a:t>
            </a:r>
            <a:r>
              <a:rPr lang="en-GB" dirty="0" err="1"/>
              <a:t>retakan</a:t>
            </a:r>
            <a:r>
              <a:rPr lang="en-GB" dirty="0"/>
              <a:t>/</a:t>
            </a:r>
            <a:r>
              <a:rPr lang="en-GB" dirty="0" err="1"/>
              <a:t>rekahan</a:t>
            </a:r>
            <a:r>
              <a:rPr lang="en-GB" dirty="0"/>
              <a:t> </a:t>
            </a:r>
            <a:r>
              <a:rPr lang="en-GB" dirty="0" err="1"/>
              <a:t>serta</a:t>
            </a:r>
            <a:r>
              <a:rPr lang="en-GB" dirty="0"/>
              <a:t> </a:t>
            </a:r>
            <a:r>
              <a:rPr lang="en-GB" dirty="0" err="1"/>
              <a:t>arah</a:t>
            </a:r>
            <a:r>
              <a:rPr lang="en-GB" dirty="0"/>
              <a:t> </a:t>
            </a:r>
            <a:r>
              <a:rPr lang="en-GB" dirty="0" err="1"/>
              <a:t>gaya</a:t>
            </a:r>
            <a:r>
              <a:rPr lang="en-GB" dirty="0"/>
              <a:t> yang </a:t>
            </a:r>
            <a:r>
              <a:rPr lang="en-GB" dirty="0" err="1"/>
              <a:t>bekerja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</a:t>
            </a:r>
            <a:r>
              <a:rPr lang="en-GB" dirty="0" err="1"/>
              <a:t>tersebut</a:t>
            </a:r>
            <a:r>
              <a:rPr lang="en-GB" dirty="0"/>
              <a:t>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 smtClean="0"/>
              <a:t>Kekar</a:t>
            </a:r>
            <a:r>
              <a:rPr lang="en-GB" b="1" dirty="0" smtClean="0"/>
              <a:t> (Fractures)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660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980185"/>
            <a:ext cx="7745505" cy="3877815"/>
          </a:xfrm>
        </p:spPr>
        <p:txBody>
          <a:bodyPr>
            <a:normAutofit fontScale="70000" lnSpcReduction="20000"/>
          </a:bodyPr>
          <a:lstStyle/>
          <a:p>
            <a:pPr algn="just"/>
            <a:endParaRPr lang="en-GB" dirty="0"/>
          </a:p>
          <a:p>
            <a:pPr algn="just"/>
            <a:r>
              <a:rPr lang="en-GB" b="1" dirty="0"/>
              <a:t>Shear Joint </a:t>
            </a:r>
            <a:r>
              <a:rPr lang="en-GB" dirty="0"/>
              <a:t>(</a:t>
            </a:r>
            <a:r>
              <a:rPr lang="en-GB" dirty="0" err="1"/>
              <a:t>Kekar</a:t>
            </a:r>
            <a:r>
              <a:rPr lang="en-GB" dirty="0"/>
              <a:t> </a:t>
            </a:r>
            <a:r>
              <a:rPr lang="en-GB" dirty="0" err="1"/>
              <a:t>Gerus</a:t>
            </a:r>
            <a:r>
              <a:rPr lang="en-GB" dirty="0"/>
              <a:t>)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retakan</a:t>
            </a:r>
            <a:r>
              <a:rPr lang="en-GB" dirty="0"/>
              <a:t>/</a:t>
            </a:r>
            <a:r>
              <a:rPr lang="en-GB" dirty="0" err="1"/>
              <a:t>rekahan</a:t>
            </a:r>
            <a:r>
              <a:rPr lang="en-GB" dirty="0"/>
              <a:t> yang </a:t>
            </a:r>
            <a:r>
              <a:rPr lang="en-GB" dirty="0" err="1"/>
              <a:t>membentuk</a:t>
            </a:r>
            <a:r>
              <a:rPr lang="en-GB" dirty="0"/>
              <a:t> </a:t>
            </a:r>
            <a:r>
              <a:rPr lang="en-GB" dirty="0" err="1"/>
              <a:t>pola</a:t>
            </a:r>
            <a:r>
              <a:rPr lang="en-GB" dirty="0"/>
              <a:t> </a:t>
            </a:r>
            <a:r>
              <a:rPr lang="en-GB" dirty="0" err="1"/>
              <a:t>saling</a:t>
            </a:r>
            <a:r>
              <a:rPr lang="en-GB" dirty="0"/>
              <a:t> </a:t>
            </a:r>
            <a:r>
              <a:rPr lang="en-GB" dirty="0" err="1"/>
              <a:t>berpotongan</a:t>
            </a:r>
            <a:r>
              <a:rPr lang="en-GB" dirty="0"/>
              <a:t> </a:t>
            </a:r>
            <a:r>
              <a:rPr lang="en-GB" dirty="0" err="1"/>
              <a:t>membentuk</a:t>
            </a:r>
            <a:r>
              <a:rPr lang="en-GB" dirty="0"/>
              <a:t> </a:t>
            </a:r>
            <a:r>
              <a:rPr lang="en-GB" dirty="0" err="1"/>
              <a:t>sudut</a:t>
            </a:r>
            <a:r>
              <a:rPr lang="en-GB" dirty="0"/>
              <a:t> </a:t>
            </a:r>
            <a:r>
              <a:rPr lang="en-GB" dirty="0" err="1"/>
              <a:t>lancip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arah</a:t>
            </a:r>
            <a:r>
              <a:rPr lang="en-GB" dirty="0"/>
              <a:t> </a:t>
            </a:r>
            <a:r>
              <a:rPr lang="en-GB" dirty="0" err="1"/>
              <a:t>gaya</a:t>
            </a:r>
            <a:r>
              <a:rPr lang="en-GB" dirty="0"/>
              <a:t> </a:t>
            </a:r>
            <a:r>
              <a:rPr lang="en-GB" dirty="0" err="1"/>
              <a:t>utama</a:t>
            </a:r>
            <a:r>
              <a:rPr lang="en-GB" dirty="0"/>
              <a:t>. </a:t>
            </a:r>
            <a:r>
              <a:rPr lang="en-GB" dirty="0" err="1"/>
              <a:t>Kekar</a:t>
            </a:r>
            <a:r>
              <a:rPr lang="en-GB" dirty="0"/>
              <a:t> </a:t>
            </a:r>
            <a:r>
              <a:rPr lang="en-GB" dirty="0" err="1"/>
              <a:t>jenis</a:t>
            </a:r>
            <a:r>
              <a:rPr lang="en-GB" dirty="0"/>
              <a:t> shear joint </a:t>
            </a:r>
            <a:r>
              <a:rPr lang="en-GB" dirty="0" err="1"/>
              <a:t>umumnya</a:t>
            </a:r>
            <a:r>
              <a:rPr lang="en-GB" dirty="0"/>
              <a:t> </a:t>
            </a:r>
            <a:r>
              <a:rPr lang="en-GB" dirty="0" err="1"/>
              <a:t>bersifat</a:t>
            </a:r>
            <a:r>
              <a:rPr lang="en-GB" dirty="0"/>
              <a:t> </a:t>
            </a:r>
            <a:r>
              <a:rPr lang="en-GB" dirty="0" err="1"/>
              <a:t>tertutup</a:t>
            </a:r>
            <a:r>
              <a:rPr lang="en-GB" dirty="0"/>
              <a:t>. </a:t>
            </a:r>
          </a:p>
          <a:p>
            <a:pPr algn="just"/>
            <a:endParaRPr lang="en-GB" dirty="0"/>
          </a:p>
          <a:p>
            <a:pPr algn="just"/>
            <a:endParaRPr lang="en-GB" dirty="0"/>
          </a:p>
          <a:p>
            <a:pPr algn="just"/>
            <a:r>
              <a:rPr lang="en-GB" b="1" dirty="0"/>
              <a:t>Tension Joint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retakan</a:t>
            </a:r>
            <a:r>
              <a:rPr lang="en-GB" dirty="0"/>
              <a:t>/</a:t>
            </a:r>
            <a:r>
              <a:rPr lang="en-GB" dirty="0" err="1"/>
              <a:t>rekahan</a:t>
            </a:r>
            <a:r>
              <a:rPr lang="en-GB" dirty="0"/>
              <a:t> yang </a:t>
            </a:r>
            <a:r>
              <a:rPr lang="en-GB" dirty="0" err="1"/>
              <a:t>berpola</a:t>
            </a:r>
            <a:r>
              <a:rPr lang="en-GB" dirty="0"/>
              <a:t> </a:t>
            </a:r>
            <a:r>
              <a:rPr lang="en-GB" dirty="0" err="1"/>
              <a:t>sejajar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arah</a:t>
            </a:r>
            <a:r>
              <a:rPr lang="en-GB" dirty="0"/>
              <a:t> </a:t>
            </a:r>
            <a:r>
              <a:rPr lang="en-GB" dirty="0" err="1"/>
              <a:t>gaya</a:t>
            </a:r>
            <a:r>
              <a:rPr lang="en-GB" dirty="0"/>
              <a:t> </a:t>
            </a:r>
            <a:r>
              <a:rPr lang="en-GB" dirty="0" err="1"/>
              <a:t>utama</a:t>
            </a:r>
            <a:r>
              <a:rPr lang="en-GB" dirty="0"/>
              <a:t>, </a:t>
            </a:r>
            <a:r>
              <a:rPr lang="en-GB" dirty="0" err="1"/>
              <a:t>Umumnya</a:t>
            </a:r>
            <a:r>
              <a:rPr lang="en-GB" dirty="0"/>
              <a:t> </a:t>
            </a:r>
            <a:r>
              <a:rPr lang="en-GB" dirty="0" err="1"/>
              <a:t>bentuk</a:t>
            </a:r>
            <a:r>
              <a:rPr lang="en-GB" dirty="0"/>
              <a:t> </a:t>
            </a:r>
            <a:r>
              <a:rPr lang="en-GB" dirty="0" err="1"/>
              <a:t>rekahan</a:t>
            </a:r>
            <a:r>
              <a:rPr lang="en-GB" dirty="0"/>
              <a:t> </a:t>
            </a:r>
            <a:r>
              <a:rPr lang="en-GB" dirty="0" err="1"/>
              <a:t>bersifat</a:t>
            </a:r>
            <a:r>
              <a:rPr lang="en-GB" dirty="0"/>
              <a:t> </a:t>
            </a:r>
            <a:r>
              <a:rPr lang="en-GB" dirty="0" err="1"/>
              <a:t>terbuka</a:t>
            </a:r>
            <a:r>
              <a:rPr lang="en-GB" dirty="0"/>
              <a:t>. </a:t>
            </a:r>
          </a:p>
          <a:p>
            <a:pPr algn="just"/>
            <a:endParaRPr lang="en-GB" dirty="0"/>
          </a:p>
          <a:p>
            <a:pPr algn="just"/>
            <a:endParaRPr lang="en-GB" dirty="0"/>
          </a:p>
          <a:p>
            <a:pPr algn="just"/>
            <a:r>
              <a:rPr lang="en-GB" b="1" dirty="0"/>
              <a:t>Extension Joint </a:t>
            </a:r>
            <a:r>
              <a:rPr lang="en-GB" dirty="0"/>
              <a:t>(Release Joint)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retakan</a:t>
            </a:r>
            <a:r>
              <a:rPr lang="en-GB" dirty="0"/>
              <a:t>/</a:t>
            </a:r>
            <a:r>
              <a:rPr lang="en-GB" dirty="0" err="1"/>
              <a:t>rekahan</a:t>
            </a:r>
            <a:r>
              <a:rPr lang="en-GB" dirty="0"/>
              <a:t> yang </a:t>
            </a:r>
            <a:r>
              <a:rPr lang="en-GB" dirty="0" err="1"/>
              <a:t>berpola</a:t>
            </a:r>
            <a:r>
              <a:rPr lang="en-GB" dirty="0"/>
              <a:t> </a:t>
            </a:r>
            <a:r>
              <a:rPr lang="en-GB" dirty="0" err="1"/>
              <a:t>tegak</a:t>
            </a:r>
            <a:r>
              <a:rPr lang="en-GB" dirty="0"/>
              <a:t> </a:t>
            </a:r>
            <a:r>
              <a:rPr lang="en-GB" dirty="0" err="1"/>
              <a:t>lurus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arah</a:t>
            </a:r>
            <a:r>
              <a:rPr lang="en-GB" dirty="0"/>
              <a:t> </a:t>
            </a:r>
            <a:r>
              <a:rPr lang="en-GB" dirty="0" err="1"/>
              <a:t>gaya</a:t>
            </a:r>
            <a:r>
              <a:rPr lang="en-GB" dirty="0"/>
              <a:t> </a:t>
            </a:r>
            <a:r>
              <a:rPr lang="en-GB" dirty="0" err="1"/>
              <a:t>utama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bentuk</a:t>
            </a:r>
            <a:r>
              <a:rPr lang="en-GB" dirty="0"/>
              <a:t> </a:t>
            </a:r>
            <a:r>
              <a:rPr lang="en-GB" dirty="0" err="1"/>
              <a:t>rekahan</a:t>
            </a:r>
            <a:r>
              <a:rPr lang="en-GB" dirty="0"/>
              <a:t> </a:t>
            </a:r>
            <a:r>
              <a:rPr lang="en-GB" dirty="0" err="1"/>
              <a:t>umumnya</a:t>
            </a:r>
            <a:r>
              <a:rPr lang="en-GB" dirty="0"/>
              <a:t> </a:t>
            </a:r>
            <a:r>
              <a:rPr lang="en-GB" dirty="0" err="1"/>
              <a:t>terbuka</a:t>
            </a:r>
            <a:r>
              <a:rPr lang="en-GB" dirty="0"/>
              <a:t>. </a:t>
            </a:r>
          </a:p>
          <a:p>
            <a:pPr marL="0" indent="0" algn="just"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pt-BR" sz="3600" dirty="0" smtClean="0"/>
              <a:t>Kekar yang umumnya dijumpai pada batuan adalah sebagai berikut: </a:t>
            </a:r>
            <a:br>
              <a:rPr lang="pt-BR" sz="3600" dirty="0" smtClean="0"/>
            </a:b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312136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72816"/>
            <a:ext cx="4283968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" y="1772816"/>
            <a:ext cx="4499992" cy="2815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1" y="4869160"/>
            <a:ext cx="4499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/>
              <a:t>Kekar</a:t>
            </a:r>
            <a:r>
              <a:rPr lang="en-GB" b="1" dirty="0"/>
              <a:t> </a:t>
            </a:r>
            <a:r>
              <a:rPr lang="en-GB" b="1" dirty="0" err="1"/>
              <a:t>Gerus</a:t>
            </a:r>
            <a:r>
              <a:rPr lang="en-GB" b="1" dirty="0"/>
              <a:t> (Shear Joint) 	</a:t>
            </a:r>
          </a:p>
          <a:p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860032" y="4869160"/>
            <a:ext cx="4283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/>
              <a:t>Kekar</a:t>
            </a:r>
            <a:r>
              <a:rPr lang="en-GB" b="1" dirty="0"/>
              <a:t> Tensional (Tensional Joint) 	</a:t>
            </a:r>
          </a:p>
        </p:txBody>
      </p:sp>
    </p:spTree>
    <p:extLst>
      <p:ext uri="{BB962C8B-B14F-4D97-AF65-F5344CB8AC3E}">
        <p14:creationId xmlns:p14="http://schemas.microsoft.com/office/powerpoint/2010/main" val="20309854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dirty="0" err="1"/>
              <a:t>Lipatan</a:t>
            </a:r>
            <a:r>
              <a:rPr lang="en-GB" dirty="0"/>
              <a:t>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deformasi</a:t>
            </a:r>
            <a:r>
              <a:rPr lang="en-GB" dirty="0"/>
              <a:t> </a:t>
            </a:r>
            <a:r>
              <a:rPr lang="en-GB" dirty="0" err="1"/>
              <a:t>lapisan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yang </a:t>
            </a:r>
            <a:r>
              <a:rPr lang="en-GB" dirty="0" err="1"/>
              <a:t>terjadi</a:t>
            </a:r>
            <a:r>
              <a:rPr lang="en-GB" dirty="0"/>
              <a:t> </a:t>
            </a:r>
            <a:r>
              <a:rPr lang="en-GB" dirty="0" err="1"/>
              <a:t>akibat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gaya</a:t>
            </a:r>
            <a:r>
              <a:rPr lang="en-GB" dirty="0"/>
              <a:t> </a:t>
            </a:r>
            <a:r>
              <a:rPr lang="en-GB" dirty="0" err="1"/>
              <a:t>tegasan</a:t>
            </a:r>
            <a:r>
              <a:rPr lang="en-GB" dirty="0"/>
              <a:t> </a:t>
            </a:r>
            <a:r>
              <a:rPr lang="en-GB" dirty="0" err="1"/>
              <a:t>sehingga</a:t>
            </a:r>
            <a:r>
              <a:rPr lang="en-GB" dirty="0"/>
              <a:t> </a:t>
            </a:r>
            <a:r>
              <a:rPr lang="en-GB" dirty="0" err="1"/>
              <a:t>batuan</a:t>
            </a:r>
            <a:r>
              <a:rPr lang="en-GB" dirty="0"/>
              <a:t> </a:t>
            </a:r>
            <a:r>
              <a:rPr lang="en-GB" dirty="0" err="1"/>
              <a:t>bergerak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kedudukan</a:t>
            </a:r>
            <a:r>
              <a:rPr lang="en-GB" dirty="0"/>
              <a:t> </a:t>
            </a:r>
            <a:r>
              <a:rPr lang="en-GB" dirty="0" err="1"/>
              <a:t>semula</a:t>
            </a:r>
            <a:r>
              <a:rPr lang="en-GB" dirty="0"/>
              <a:t> </a:t>
            </a:r>
            <a:r>
              <a:rPr lang="en-GB" dirty="0" err="1"/>
              <a:t>membentuk</a:t>
            </a:r>
            <a:r>
              <a:rPr lang="en-GB" dirty="0"/>
              <a:t> </a:t>
            </a:r>
            <a:r>
              <a:rPr lang="en-GB" dirty="0" err="1"/>
              <a:t>lengkungan</a:t>
            </a:r>
            <a:r>
              <a:rPr lang="en-GB" dirty="0"/>
              <a:t>. </a:t>
            </a:r>
            <a:r>
              <a:rPr lang="en-GB" dirty="0" err="1"/>
              <a:t>Berdasarkan</a:t>
            </a:r>
            <a:r>
              <a:rPr lang="en-GB" dirty="0"/>
              <a:t> </a:t>
            </a:r>
            <a:r>
              <a:rPr lang="en-GB" dirty="0" err="1"/>
              <a:t>bentuk</a:t>
            </a:r>
            <a:r>
              <a:rPr lang="en-GB" dirty="0"/>
              <a:t> </a:t>
            </a:r>
            <a:r>
              <a:rPr lang="en-GB" dirty="0" err="1"/>
              <a:t>lengkungannya</a:t>
            </a:r>
            <a:r>
              <a:rPr lang="en-GB" dirty="0"/>
              <a:t> </a:t>
            </a:r>
            <a:r>
              <a:rPr lang="en-GB" dirty="0" err="1"/>
              <a:t>lipatan</a:t>
            </a:r>
            <a:r>
              <a:rPr lang="en-GB" dirty="0"/>
              <a:t> </a:t>
            </a:r>
            <a:r>
              <a:rPr lang="en-GB" dirty="0" err="1"/>
              <a:t>dapat</a:t>
            </a:r>
            <a:r>
              <a:rPr lang="en-GB" dirty="0"/>
              <a:t> </a:t>
            </a:r>
            <a:r>
              <a:rPr lang="en-GB" dirty="0" err="1"/>
              <a:t>dibagi</a:t>
            </a:r>
            <a:r>
              <a:rPr lang="en-GB" dirty="0"/>
              <a:t> </a:t>
            </a:r>
            <a:r>
              <a:rPr lang="en-GB" dirty="0" err="1"/>
              <a:t>dua</a:t>
            </a:r>
            <a:r>
              <a:rPr lang="en-GB" dirty="0"/>
              <a:t>, </a:t>
            </a:r>
            <a:r>
              <a:rPr lang="en-GB" dirty="0" err="1"/>
              <a:t>yaitu</a:t>
            </a:r>
            <a:r>
              <a:rPr lang="en-GB" dirty="0"/>
              <a:t> </a:t>
            </a:r>
          </a:p>
          <a:p>
            <a:pPr algn="just"/>
            <a:r>
              <a:rPr lang="en-GB" dirty="0" err="1" smtClean="0"/>
              <a:t>Lipatan</a:t>
            </a:r>
            <a:r>
              <a:rPr lang="en-GB" dirty="0" smtClean="0"/>
              <a:t> </a:t>
            </a:r>
            <a:r>
              <a:rPr lang="en-GB" dirty="0" err="1"/>
              <a:t>Sinklin</a:t>
            </a:r>
            <a:r>
              <a:rPr lang="en-GB" dirty="0"/>
              <a:t>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bentuk</a:t>
            </a:r>
            <a:r>
              <a:rPr lang="en-GB" dirty="0"/>
              <a:t> </a:t>
            </a:r>
            <a:r>
              <a:rPr lang="en-GB" dirty="0" err="1"/>
              <a:t>lipatan</a:t>
            </a:r>
            <a:r>
              <a:rPr lang="en-GB" dirty="0"/>
              <a:t> yang </a:t>
            </a:r>
            <a:r>
              <a:rPr lang="en-GB" dirty="0" err="1"/>
              <a:t>cekung</a:t>
            </a:r>
            <a:r>
              <a:rPr lang="en-GB" dirty="0"/>
              <a:t> </a:t>
            </a:r>
            <a:r>
              <a:rPr lang="en-GB" dirty="0" err="1"/>
              <a:t>ke</a:t>
            </a:r>
            <a:r>
              <a:rPr lang="en-GB" dirty="0"/>
              <a:t> </a:t>
            </a:r>
            <a:r>
              <a:rPr lang="en-GB" dirty="0" err="1"/>
              <a:t>arah</a:t>
            </a:r>
            <a:r>
              <a:rPr lang="en-GB" dirty="0"/>
              <a:t> </a:t>
            </a:r>
            <a:r>
              <a:rPr lang="en-GB" dirty="0" err="1"/>
              <a:t>atas</a:t>
            </a:r>
            <a:r>
              <a:rPr lang="en-GB" dirty="0"/>
              <a:t>, </a:t>
            </a:r>
            <a:r>
              <a:rPr lang="en-GB" dirty="0" err="1"/>
              <a:t>sedangkan</a:t>
            </a:r>
            <a:r>
              <a:rPr lang="en-GB" dirty="0"/>
              <a:t> </a:t>
            </a:r>
            <a:endParaRPr lang="en-GB" dirty="0" smtClean="0"/>
          </a:p>
          <a:p>
            <a:pPr algn="just"/>
            <a:r>
              <a:rPr lang="en-GB" dirty="0" err="1" smtClean="0"/>
              <a:t>lipatan</a:t>
            </a:r>
            <a:r>
              <a:rPr lang="en-GB" dirty="0" smtClean="0"/>
              <a:t> </a:t>
            </a:r>
            <a:r>
              <a:rPr lang="en-GB" dirty="0" err="1"/>
              <a:t>antiklin</a:t>
            </a:r>
            <a:r>
              <a:rPr lang="en-GB" dirty="0"/>
              <a:t>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lipatan</a:t>
            </a:r>
            <a:r>
              <a:rPr lang="en-GB" dirty="0"/>
              <a:t> yang </a:t>
            </a:r>
            <a:r>
              <a:rPr lang="en-GB" dirty="0" err="1"/>
              <a:t>cembung</a:t>
            </a:r>
            <a:r>
              <a:rPr lang="en-GB" dirty="0"/>
              <a:t> </a:t>
            </a:r>
            <a:r>
              <a:rPr lang="en-GB" dirty="0" err="1"/>
              <a:t>ke</a:t>
            </a:r>
            <a:r>
              <a:rPr lang="en-GB" dirty="0"/>
              <a:t> </a:t>
            </a:r>
            <a:r>
              <a:rPr lang="en-GB" dirty="0" err="1"/>
              <a:t>arah</a:t>
            </a:r>
            <a:r>
              <a:rPr lang="en-GB" dirty="0"/>
              <a:t> </a:t>
            </a:r>
            <a:r>
              <a:rPr lang="en-GB" dirty="0" err="1"/>
              <a:t>atas</a:t>
            </a:r>
            <a:r>
              <a:rPr lang="en-GB" dirty="0"/>
              <a:t>. 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/>
              <a:t>Lipatan</a:t>
            </a:r>
            <a:r>
              <a:rPr lang="en-GB" b="1" dirty="0"/>
              <a:t> (Folds)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3941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85000" lnSpcReduction="20000"/>
          </a:bodyPr>
          <a:lstStyle/>
          <a:p>
            <a:pPr algn="just"/>
            <a:endParaRPr lang="en-GB" dirty="0"/>
          </a:p>
          <a:p>
            <a:pPr marL="0" indent="0" algn="just">
              <a:buNone/>
            </a:pPr>
            <a:r>
              <a:rPr lang="en-GB" b="1" dirty="0" err="1"/>
              <a:t>Lipatan</a:t>
            </a:r>
            <a:r>
              <a:rPr lang="en-GB" b="1" dirty="0"/>
              <a:t> </a:t>
            </a:r>
            <a:r>
              <a:rPr lang="en-GB" b="1" dirty="0" err="1"/>
              <a:t>Paralel</a:t>
            </a:r>
            <a:r>
              <a:rPr lang="en-GB" b="1" dirty="0"/>
              <a:t>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lipatan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ketebalan</a:t>
            </a:r>
            <a:r>
              <a:rPr lang="en-GB" dirty="0"/>
              <a:t> </a:t>
            </a:r>
            <a:r>
              <a:rPr lang="en-GB" dirty="0" err="1"/>
              <a:t>lapisan</a:t>
            </a:r>
            <a:r>
              <a:rPr lang="en-GB" dirty="0"/>
              <a:t> yang </a:t>
            </a:r>
            <a:r>
              <a:rPr lang="en-GB" dirty="0" err="1"/>
              <a:t>tetap</a:t>
            </a:r>
            <a:r>
              <a:rPr lang="en-GB" dirty="0"/>
              <a:t>. </a:t>
            </a:r>
          </a:p>
          <a:p>
            <a:pPr algn="just"/>
            <a:endParaRPr lang="en-GB" dirty="0"/>
          </a:p>
          <a:p>
            <a:pPr marL="0" indent="0" algn="just">
              <a:buNone/>
            </a:pPr>
            <a:r>
              <a:rPr lang="en-GB" b="1" dirty="0" err="1"/>
              <a:t>Lipatan</a:t>
            </a:r>
            <a:r>
              <a:rPr lang="en-GB" b="1" dirty="0"/>
              <a:t> Similar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lipatan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jarak</a:t>
            </a:r>
            <a:r>
              <a:rPr lang="en-GB" dirty="0"/>
              <a:t> </a:t>
            </a:r>
            <a:r>
              <a:rPr lang="en-GB" dirty="0" err="1"/>
              <a:t>lapisan</a:t>
            </a:r>
            <a:r>
              <a:rPr lang="en-GB" dirty="0"/>
              <a:t> </a:t>
            </a:r>
            <a:r>
              <a:rPr lang="en-GB" dirty="0" err="1"/>
              <a:t>sejajar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sumbu</a:t>
            </a:r>
            <a:r>
              <a:rPr lang="en-GB" dirty="0"/>
              <a:t> </a:t>
            </a:r>
            <a:r>
              <a:rPr lang="en-GB" dirty="0" err="1"/>
              <a:t>utama</a:t>
            </a:r>
            <a:r>
              <a:rPr lang="en-GB" dirty="0"/>
              <a:t>. </a:t>
            </a:r>
          </a:p>
          <a:p>
            <a:pPr algn="just"/>
            <a:endParaRPr lang="en-GB" dirty="0"/>
          </a:p>
          <a:p>
            <a:pPr marL="0" indent="0" algn="just">
              <a:buNone/>
            </a:pPr>
            <a:r>
              <a:rPr lang="sv-SE" b="1" dirty="0"/>
              <a:t>Lipatan Harmonik </a:t>
            </a:r>
            <a:r>
              <a:rPr lang="sv-SE" dirty="0"/>
              <a:t>atau </a:t>
            </a:r>
            <a:r>
              <a:rPr lang="sv-SE" b="1" dirty="0"/>
              <a:t>Disharmonik </a:t>
            </a:r>
            <a:r>
              <a:rPr lang="sv-SE" dirty="0"/>
              <a:t>adalah lipatan berdasarkan menerus atau tidaknya sumbu utama. </a:t>
            </a:r>
          </a:p>
          <a:p>
            <a:pPr algn="just"/>
            <a:endParaRPr lang="en-GB" dirty="0"/>
          </a:p>
          <a:p>
            <a:pPr marL="0" indent="0" algn="just">
              <a:buNone/>
            </a:pPr>
            <a:r>
              <a:rPr lang="sv-SE" b="1" dirty="0"/>
              <a:t>Lipatan Ptigmatik </a:t>
            </a:r>
            <a:r>
              <a:rPr lang="sv-SE" dirty="0"/>
              <a:t>adalah lipatan terbalik terhadap sumbunya. </a:t>
            </a:r>
          </a:p>
          <a:p>
            <a:pPr algn="just"/>
            <a:endParaRPr lang="en-GB" dirty="0"/>
          </a:p>
          <a:p>
            <a:pPr marL="0" indent="0" algn="just">
              <a:buNone/>
            </a:pPr>
            <a:r>
              <a:rPr lang="en-GB" b="1" dirty="0" err="1"/>
              <a:t>Lipatan</a:t>
            </a:r>
            <a:r>
              <a:rPr lang="en-GB" b="1" dirty="0"/>
              <a:t> Chevron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lipatan</a:t>
            </a:r>
            <a:r>
              <a:rPr lang="en-GB" dirty="0"/>
              <a:t> </a:t>
            </a:r>
            <a:r>
              <a:rPr lang="en-GB" dirty="0" err="1"/>
              <a:t>bersudut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bidang</a:t>
            </a:r>
            <a:r>
              <a:rPr lang="en-GB" dirty="0"/>
              <a:t> planar. </a:t>
            </a:r>
          </a:p>
          <a:p>
            <a:pPr algn="just"/>
            <a:endParaRPr lang="en-GB" dirty="0"/>
          </a:p>
          <a:p>
            <a:pPr marL="0" indent="0" algn="just">
              <a:buNone/>
            </a:pPr>
            <a:r>
              <a:rPr lang="en-GB" b="1" dirty="0" err="1"/>
              <a:t>Lipatan</a:t>
            </a:r>
            <a:r>
              <a:rPr lang="en-GB" b="1" dirty="0"/>
              <a:t> </a:t>
            </a:r>
            <a:r>
              <a:rPr lang="en-GB" b="1" dirty="0" err="1"/>
              <a:t>Isoklin</a:t>
            </a:r>
            <a:r>
              <a:rPr lang="en-GB" b="1" dirty="0"/>
              <a:t>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lipatan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sayap</a:t>
            </a:r>
            <a:r>
              <a:rPr lang="en-GB" dirty="0"/>
              <a:t> </a:t>
            </a:r>
            <a:r>
              <a:rPr lang="en-GB" dirty="0" err="1"/>
              <a:t>sejajar</a:t>
            </a:r>
            <a:r>
              <a:rPr lang="en-GB" dirty="0"/>
              <a:t>. </a:t>
            </a:r>
          </a:p>
          <a:p>
            <a:pPr algn="just"/>
            <a:endParaRPr lang="en-GB" dirty="0"/>
          </a:p>
          <a:p>
            <a:pPr marL="0" indent="0" algn="just">
              <a:buNone/>
            </a:pPr>
            <a:r>
              <a:rPr lang="en-GB" b="1" dirty="0" err="1"/>
              <a:t>Lipatan</a:t>
            </a:r>
            <a:r>
              <a:rPr lang="en-GB" b="1" dirty="0"/>
              <a:t> </a:t>
            </a:r>
            <a:r>
              <a:rPr lang="en-GB" b="1" dirty="0" err="1"/>
              <a:t>Klin</a:t>
            </a:r>
            <a:r>
              <a:rPr lang="en-GB" b="1" dirty="0"/>
              <a:t> Bands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lipatan</a:t>
            </a:r>
            <a:r>
              <a:rPr lang="en-GB" dirty="0"/>
              <a:t> </a:t>
            </a:r>
            <a:r>
              <a:rPr lang="en-GB" dirty="0" err="1"/>
              <a:t>bersudut</a:t>
            </a:r>
            <a:r>
              <a:rPr lang="en-GB" dirty="0"/>
              <a:t> </a:t>
            </a:r>
            <a:r>
              <a:rPr lang="en-GB" dirty="0" err="1"/>
              <a:t>tajam</a:t>
            </a:r>
            <a:r>
              <a:rPr lang="en-GB" dirty="0"/>
              <a:t> yang </a:t>
            </a:r>
            <a:r>
              <a:rPr lang="en-GB" dirty="0" err="1"/>
              <a:t>dibatasi</a:t>
            </a:r>
            <a:r>
              <a:rPr lang="en-GB" dirty="0"/>
              <a:t> </a:t>
            </a:r>
            <a:r>
              <a:rPr lang="en-GB" dirty="0" err="1"/>
              <a:t>oleh</a:t>
            </a:r>
            <a:r>
              <a:rPr lang="en-GB" dirty="0"/>
              <a:t> </a:t>
            </a:r>
            <a:r>
              <a:rPr lang="en-GB" dirty="0" err="1"/>
              <a:t>permukaan</a:t>
            </a:r>
            <a:r>
              <a:rPr lang="en-GB" dirty="0"/>
              <a:t> planar. </a:t>
            </a:r>
          </a:p>
          <a:p>
            <a:pPr marL="0" indent="0" algn="just"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r>
              <a:rPr lang="en-GB" sz="3200" dirty="0" err="1"/>
              <a:t>Berdasarkan</a:t>
            </a:r>
            <a:r>
              <a:rPr lang="en-GB" sz="3200" dirty="0"/>
              <a:t> </a:t>
            </a:r>
            <a:r>
              <a:rPr lang="en-GB" sz="3200" dirty="0" err="1"/>
              <a:t>kedudukan</a:t>
            </a:r>
            <a:r>
              <a:rPr lang="en-GB" sz="3200" dirty="0"/>
              <a:t> </a:t>
            </a:r>
            <a:r>
              <a:rPr lang="en-GB" sz="3200" dirty="0" err="1"/>
              <a:t>garis</a:t>
            </a:r>
            <a:r>
              <a:rPr lang="en-GB" sz="3200" dirty="0"/>
              <a:t> </a:t>
            </a:r>
            <a:r>
              <a:rPr lang="en-GB" sz="3200" dirty="0" err="1"/>
              <a:t>sumbu</a:t>
            </a:r>
            <a:r>
              <a:rPr lang="en-GB" sz="3200" dirty="0"/>
              <a:t> </a:t>
            </a:r>
            <a:r>
              <a:rPr lang="en-GB" sz="3200" dirty="0" err="1"/>
              <a:t>dan</a:t>
            </a:r>
            <a:r>
              <a:rPr lang="en-GB" sz="3200" dirty="0"/>
              <a:t> </a:t>
            </a:r>
            <a:r>
              <a:rPr lang="en-GB" sz="3200" dirty="0" err="1"/>
              <a:t>bentuknya</a:t>
            </a:r>
            <a:r>
              <a:rPr lang="en-GB" sz="3200" dirty="0"/>
              <a:t>, </a:t>
            </a:r>
            <a:r>
              <a:rPr lang="en-GB" sz="3200" dirty="0" err="1"/>
              <a:t>lipatan</a:t>
            </a:r>
            <a:r>
              <a:rPr lang="en-GB" sz="3200" dirty="0"/>
              <a:t> </a:t>
            </a:r>
            <a:r>
              <a:rPr lang="en-GB" sz="3200" dirty="0" err="1"/>
              <a:t>dapat</a:t>
            </a:r>
            <a:r>
              <a:rPr lang="en-GB" sz="3200" dirty="0"/>
              <a:t> </a:t>
            </a:r>
            <a:r>
              <a:rPr lang="en-GB" sz="3200" dirty="0" err="1"/>
              <a:t>dikelompokkan</a:t>
            </a:r>
            <a:r>
              <a:rPr lang="en-GB" sz="3200" dirty="0"/>
              <a:t> </a:t>
            </a:r>
            <a:r>
              <a:rPr lang="en-GB" sz="3200" dirty="0" err="1"/>
              <a:t>menjadi</a:t>
            </a:r>
            <a:r>
              <a:rPr lang="en-GB" sz="3200" dirty="0"/>
              <a:t> : </a:t>
            </a:r>
          </a:p>
        </p:txBody>
      </p:sp>
    </p:spTree>
    <p:extLst>
      <p:ext uri="{BB962C8B-B14F-4D97-AF65-F5344CB8AC3E}">
        <p14:creationId xmlns:p14="http://schemas.microsoft.com/office/powerpoint/2010/main" val="3690626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7258050" cy="2333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480695"/>
            <a:ext cx="8229600" cy="114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GB" sz="2400" dirty="0" err="1"/>
              <a:t>Pegunungan</a:t>
            </a:r>
            <a:r>
              <a:rPr lang="en-GB" sz="2400" dirty="0"/>
              <a:t> </a:t>
            </a:r>
            <a:r>
              <a:rPr lang="en-GB" sz="2400" dirty="0" err="1"/>
              <a:t>Lipatan</a:t>
            </a:r>
            <a:r>
              <a:rPr lang="en-GB" sz="2400" dirty="0"/>
              <a:t> (Folded Mountains) </a:t>
            </a:r>
            <a:r>
              <a:rPr lang="en-GB" sz="2400" dirty="0" err="1"/>
              <a:t>sebagai</a:t>
            </a:r>
            <a:r>
              <a:rPr lang="en-GB" sz="2400" dirty="0"/>
              <a:t> </a:t>
            </a:r>
            <a:r>
              <a:rPr lang="en-GB" sz="2400" dirty="0" err="1"/>
              <a:t>hasil</a:t>
            </a:r>
            <a:r>
              <a:rPr lang="en-GB" sz="2400" dirty="0"/>
              <a:t> </a:t>
            </a:r>
            <a:r>
              <a:rPr lang="en-GB" sz="2400" dirty="0" err="1"/>
              <a:t>dar</a:t>
            </a:r>
            <a:r>
              <a:rPr lang="en-GB" sz="2400" dirty="0"/>
              <a:t> </a:t>
            </a:r>
            <a:r>
              <a:rPr lang="en-GB" sz="2400" dirty="0" err="1"/>
              <a:t>produk</a:t>
            </a:r>
            <a:r>
              <a:rPr lang="en-GB" sz="2400" dirty="0"/>
              <a:t> </a:t>
            </a:r>
            <a:r>
              <a:rPr lang="en-GB" sz="2400" dirty="0" err="1"/>
              <a:t>tektonik</a:t>
            </a:r>
            <a:r>
              <a:rPr lang="en-GB" sz="2400" dirty="0"/>
              <a:t> (</a:t>
            </a:r>
            <a:r>
              <a:rPr lang="en-GB" sz="2400" dirty="0" err="1"/>
              <a:t>orogenesa</a:t>
            </a:r>
            <a:r>
              <a:rPr lang="en-GB" sz="2400" dirty="0"/>
              <a:t>).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08920"/>
            <a:ext cx="7258050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8313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584</TotalTime>
  <Words>1470</Words>
  <Application>Microsoft Office PowerPoint</Application>
  <PresentationFormat>On-screen Show (4:3)</PresentationFormat>
  <Paragraphs>113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Hardcover</vt:lpstr>
      <vt:lpstr>Arsitektur Kerak Bumi</vt:lpstr>
      <vt:lpstr>PowerPoint Presentation</vt:lpstr>
      <vt:lpstr>PowerPoint Presentation</vt:lpstr>
      <vt:lpstr>Kekar (Fractures)  </vt:lpstr>
      <vt:lpstr>Kekar yang umumnya dijumpai pada batuan adalah sebagai berikut:  </vt:lpstr>
      <vt:lpstr>PowerPoint Presentation</vt:lpstr>
      <vt:lpstr>Lipatan (Folds) </vt:lpstr>
      <vt:lpstr>Berdasarkan kedudukan garis sumbu dan bentuknya, lipatan dapat dikelompokkan menjadi : </vt:lpstr>
      <vt:lpstr>Pegunungan Lipatan (Folded Mountains) sebagai hasil dar produk tektonik (orogenesa). </vt:lpstr>
      <vt:lpstr>PowerPoint Presentation</vt:lpstr>
      <vt:lpstr>PowerPoint Presentation</vt:lpstr>
      <vt:lpstr>Hubungan Antara Lipatan dan Patahan </vt:lpstr>
      <vt:lpstr>PowerPoint Presentation</vt:lpstr>
      <vt:lpstr>Patahan/Sesar (Faults) </vt:lpstr>
      <vt:lpstr>Patahan/Sesar (Faults)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Kesimpulan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isal</dc:creator>
  <cp:lastModifiedBy>isal</cp:lastModifiedBy>
  <cp:revision>11</cp:revision>
  <dcterms:created xsi:type="dcterms:W3CDTF">2013-10-10T14:10:30Z</dcterms:created>
  <dcterms:modified xsi:type="dcterms:W3CDTF">2013-10-10T23:55:20Z</dcterms:modified>
</cp:coreProperties>
</file>