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vi-V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7941" autoAdjust="0"/>
    <p:restoredTop sz="94660"/>
  </p:normalViewPr>
  <p:slideViewPr>
    <p:cSldViewPr snapToGrid="0">
      <p:cViewPr varScale="1">
        <p:scale>
          <a:sx n="67" d="100"/>
          <a:sy n="67" d="100"/>
        </p:scale>
        <p:origin x="25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048700-97EC-4BE3-8D3F-0CB9B619F3D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B2A0755-DF54-4DFF-82FE-28E2D7650E6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vi-V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F6C44F-49BE-4D2A-89CD-9528232AAD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C21EFCD-6EF9-4233-B799-F616B105BA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71EB5A-3B3B-4ABC-8359-E3499A3798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7476511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17CBF6-D378-4498-85A1-FBFDCD14DE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BEB518-3A7B-4624-B898-911C10F1B53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vi-V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649D20-E6B0-4F69-B551-932D76DBD3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9F500D-A05B-42B2-8B32-20D03C461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C67B5B-6738-4F86-A975-13549594B3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1986161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AEF1E66-5BEA-47A0-9891-001E3851FB6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33079F3-60F9-4E56-97D4-1EDF32372CC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vi-V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7333A4-B653-49C4-AED7-3194974C77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EAE053-016F-44E9-B5D3-6B75E54B0F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F00026-368D-46A4-970E-9ADF790B00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8041854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7B93DB-6C58-4271-A191-8AB5DD758B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3680E81-8D7C-467F-8BA1-529550A4EC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vi-V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40BCC5-D863-4FAE-9004-714E3D11B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379854-9708-43FB-8CD6-C6A20A059F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C1B784-6851-4084-A055-6D55FAE07F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7894964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F3E3D6-AE44-4B00-B491-58851C89B8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BA7158-DEA0-46DB-8A07-8327DB3286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46C60E-EE6A-4388-B216-E2D4728E67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D07288-ECCA-4B15-9DA7-D342697682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31D409E-88C6-4B79-9FC3-9ABCBA157F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6666371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045D6B-62FF-4A5E-93E2-165EBDDA85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A108C72-7A3D-4FF2-A036-C4769AF2416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vi-VN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31F0B72-9210-4068-9852-1BFFC78E63F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vi-VN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1E59671-2123-4E22-9145-EB9DDEF570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354A3A2-4AC3-44B1-98C0-5BCD1E6647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E773A81-71FD-4D62-89C4-5505A92E9D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5861348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39DE65-973F-4A9E-A510-D878C4F1EE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7212F66-5540-46F8-A5C5-5E3BEA0D18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5F1FAD0-2B6A-4050-B865-CFF72ABF5D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vi-VN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1CD031A-C9A6-4C6A-A2BD-1B70E417F49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48BBE1F-F19D-44FB-AB07-B1799D59CF8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vi-VN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063D81F-4EF9-4758-9342-F1035E6841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1186393-DFA5-4CDD-9D15-20925B9C9B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DB70A29-3020-4650-BF74-15E26AB72E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17779137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E42DAD-E7E0-4250-8F35-5E8D036DB5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705BB8D-E407-4B0E-9F3D-AA848130C0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A9D18E1-E6BB-4017-A9E2-5A40FEAA7E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55FE34A-5E5D-4FA5-8509-0CDC882542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140899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0853F17-3E10-4104-A5A4-FFF84C6F33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965F69A-463D-41EE-B079-AF350A25AF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B554754-432C-4BA5-AF49-997EC8FFD2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5047502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C6C1D0-FC9A-41B2-A47A-39881467A7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A22DC0-143A-4818-B603-0927940046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vi-V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74BEC52-E9A0-45A2-AA45-5E6CB07437B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14F396D-7B5D-4419-914A-F90E62FF77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800FE70-390C-4762-A026-27F3144ABA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C460E1D-7AE3-41AA-850B-3C5204F1B6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139212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E3DA20-81FA-4F3E-875D-F1A83DC6A5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984D662-BC6F-47BF-AEAE-1FDDDB06E14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vi-V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8B0BA80-1164-407C-BE3F-1587B0934A8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90E992B-8D55-42FF-903E-8E72685720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AAC0321-D891-4305-8DC5-7FAF806EEF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vi-V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B8FD56-87F5-411B-AF6F-FC342A9380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19842433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00306B7-CF7E-409A-9A91-A782DFBA04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vi-V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BA008C9-7B74-4F2A-98EF-7FD6A19E64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vi-V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D6917A-5F20-492E-BFEF-0F3FB3D03E2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EA6921-80DE-413C-B9CF-08F38A6DFADB}" type="datetimeFigureOut">
              <a:rPr lang="vi-VN" smtClean="0"/>
              <a:t>01/11/2021</a:t>
            </a:fld>
            <a:endParaRPr lang="vi-V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3C60CE-F6CA-4C50-A03C-E0BB35AA1B3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vi-V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8A0289F-7613-4611-B563-A3ED9E858D6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D908AC-AF67-4D94-B126-72A77B4FB888}" type="slidenum">
              <a:rPr lang="vi-VN" smtClean="0"/>
              <a:t>‹#›</a:t>
            </a:fld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5091559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vi-V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82C15ED3-457D-4D6C-B45C-DB5D901D50C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6" name="Picture 5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510AED7F-EE89-4029-BB41-547D2BF300F6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schemeClr val="accent5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068770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510AED7F-EE89-4029-BB41-547D2BF300F6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schemeClr val="accent5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5" name="Picture 4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888E0F09-A872-4A1D-AAF4-201B9980082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" t="3750" r="79258" b="33333"/>
          <a:stretch/>
        </p:blipFill>
        <p:spPr>
          <a:xfrm>
            <a:off x="0" y="257174"/>
            <a:ext cx="2528888" cy="4314825"/>
          </a:xfrm>
          <a:prstGeom prst="ellipse">
            <a:avLst/>
          </a:prstGeom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011B72E4-D81E-4C3D-8D6F-8CA2EDF4EEB1}"/>
              </a:ext>
            </a:extLst>
          </p:cNvPr>
          <p:cNvSpPr txBox="1"/>
          <p:nvPr/>
        </p:nvSpPr>
        <p:spPr>
          <a:xfrm>
            <a:off x="1643063" y="0"/>
            <a:ext cx="125226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b="1"/>
              <a:t>Sara</a:t>
            </a:r>
          </a:p>
          <a:p>
            <a:r>
              <a:rPr lang="en-US"/>
              <a:t>Kinh doanh</a:t>
            </a:r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308881634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510AED7F-EE89-4029-BB41-547D2BF300F6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schemeClr val="accent5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5" name="Picture 4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888E0F09-A872-4A1D-AAF4-201B9980082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163" t="6058" r="62777" b="33750"/>
          <a:stretch/>
        </p:blipFill>
        <p:spPr>
          <a:xfrm>
            <a:off x="2214562" y="415498"/>
            <a:ext cx="2323829" cy="4127927"/>
          </a:xfrm>
          <a:prstGeom prst="ellipse">
            <a:avLst/>
          </a:prstGeom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011B72E4-D81E-4C3D-8D6F-8CA2EDF4EEB1}"/>
              </a:ext>
            </a:extLst>
          </p:cNvPr>
          <p:cNvSpPr txBox="1"/>
          <p:nvPr/>
        </p:nvSpPr>
        <p:spPr>
          <a:xfrm>
            <a:off x="3912259" y="-1"/>
            <a:ext cx="86151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b="1"/>
              <a:t>Tom</a:t>
            </a:r>
          </a:p>
          <a:p>
            <a:r>
              <a:rPr lang="en-US"/>
              <a:t>IT Tech</a:t>
            </a:r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089709077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510AED7F-EE89-4029-BB41-547D2BF300F6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schemeClr val="accent5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5" name="Picture 4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888E0F09-A872-4A1D-AAF4-201B9980082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5977" t="9600" r="46447" b="33334"/>
          <a:stretch/>
        </p:blipFill>
        <p:spPr>
          <a:xfrm>
            <a:off x="4386263" y="658387"/>
            <a:ext cx="2143125" cy="3913614"/>
          </a:xfrm>
          <a:prstGeom prst="ellipse">
            <a:avLst/>
          </a:prstGeom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011B72E4-D81E-4C3D-8D6F-8CA2EDF4EEB1}"/>
              </a:ext>
            </a:extLst>
          </p:cNvPr>
          <p:cNvSpPr txBox="1"/>
          <p:nvPr/>
        </p:nvSpPr>
        <p:spPr>
          <a:xfrm>
            <a:off x="5665241" y="242887"/>
            <a:ext cx="103111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b="1"/>
              <a:t>Mary</a:t>
            </a:r>
          </a:p>
          <a:p>
            <a:r>
              <a:rPr lang="en-US"/>
              <a:t>Sale</a:t>
            </a:r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402800855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510AED7F-EE89-4029-BB41-547D2BF300F6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schemeClr val="accent5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5" name="Picture 4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888E0F09-A872-4A1D-AAF4-201B9980082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1091" t="2916" r="32035" b="33959"/>
          <a:stretch/>
        </p:blipFill>
        <p:spPr>
          <a:xfrm>
            <a:off x="6229350" y="200024"/>
            <a:ext cx="2057400" cy="4329113"/>
          </a:xfrm>
          <a:prstGeom prst="ellipse">
            <a:avLst/>
          </a:prstGeom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011B72E4-D81E-4C3D-8D6F-8CA2EDF4EEB1}"/>
              </a:ext>
            </a:extLst>
          </p:cNvPr>
          <p:cNvSpPr txBox="1"/>
          <p:nvPr/>
        </p:nvSpPr>
        <p:spPr>
          <a:xfrm>
            <a:off x="7651204" y="0"/>
            <a:ext cx="117371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b="1"/>
              <a:t>Candy</a:t>
            </a:r>
          </a:p>
          <a:p>
            <a:r>
              <a:rPr lang="en-US"/>
              <a:t>Designer</a:t>
            </a:r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978865754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510AED7F-EE89-4029-BB41-547D2BF300F6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schemeClr val="accent5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5" name="Picture 4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888E0F09-A872-4A1D-AAF4-201B9980082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7145" t="3124" r="16098" b="33959"/>
          <a:stretch/>
        </p:blipFill>
        <p:spPr>
          <a:xfrm>
            <a:off x="8186737" y="214312"/>
            <a:ext cx="2043113" cy="4314825"/>
          </a:xfrm>
          <a:prstGeom prst="ellipse">
            <a:avLst/>
          </a:prstGeom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011B72E4-D81E-4C3D-8D6F-8CA2EDF4EEB1}"/>
              </a:ext>
            </a:extLst>
          </p:cNvPr>
          <p:cNvSpPr txBox="1"/>
          <p:nvPr/>
        </p:nvSpPr>
        <p:spPr>
          <a:xfrm>
            <a:off x="7651204" y="0"/>
            <a:ext cx="101181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b="1"/>
              <a:t>Lysa</a:t>
            </a:r>
          </a:p>
          <a:p>
            <a:r>
              <a:rPr lang="en-US"/>
              <a:t>Designer</a:t>
            </a:r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3779528177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510AED7F-EE89-4029-BB41-547D2BF300F6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schemeClr val="accent5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5" name="Picture 4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888E0F09-A872-4A1D-AAF4-201B9980082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82379" t="-1" r="5" b="37084"/>
          <a:stretch/>
        </p:blipFill>
        <p:spPr>
          <a:xfrm>
            <a:off x="10044112" y="0"/>
            <a:ext cx="2147887" cy="4314825"/>
          </a:xfrm>
          <a:prstGeom prst="ellipse">
            <a:avLst/>
          </a:prstGeom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011B72E4-D81E-4C3D-8D6F-8CA2EDF4EEB1}"/>
              </a:ext>
            </a:extLst>
          </p:cNvPr>
          <p:cNvSpPr txBox="1"/>
          <p:nvPr/>
        </p:nvSpPr>
        <p:spPr>
          <a:xfrm>
            <a:off x="9794329" y="0"/>
            <a:ext cx="115493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b="1"/>
              <a:t>Kenvil</a:t>
            </a:r>
          </a:p>
          <a:p>
            <a:r>
              <a:rPr lang="en-US"/>
              <a:t>App</a:t>
            </a:r>
            <a:endParaRPr lang="vi-VN"/>
          </a:p>
        </p:txBody>
      </p:sp>
    </p:spTree>
    <p:extLst>
      <p:ext uri="{BB962C8B-B14F-4D97-AF65-F5344CB8AC3E}">
        <p14:creationId xmlns:p14="http://schemas.microsoft.com/office/powerpoint/2010/main" val="2649906738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A group of people posing for the camera&#10;&#10;Description automatically generated with medium confidence">
            <a:extLst>
              <a:ext uri="{FF2B5EF4-FFF2-40B4-BE49-F238E27FC236}">
                <a16:creationId xmlns:a16="http://schemas.microsoft.com/office/drawing/2014/main" id="{82C15ED3-457D-4D6C-B45C-DB5D901D50C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99277601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152</TotalTime>
  <Words>14</Words>
  <Application>Microsoft Office PowerPoint</Application>
  <PresentationFormat>Widescreen</PresentationFormat>
  <Paragraphs>12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Times New Roman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Huynh Minh Trung</dc:creator>
  <cp:lastModifiedBy>Huynh Minh Trung</cp:lastModifiedBy>
  <cp:revision>4</cp:revision>
  <dcterms:created xsi:type="dcterms:W3CDTF">2021-11-01T11:34:28Z</dcterms:created>
  <dcterms:modified xsi:type="dcterms:W3CDTF">2021-11-01T14:06:43Z</dcterms:modified>
</cp:coreProperties>
</file>

<file path=docProps/thumbnail.jpeg>
</file>