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22"/>
  </p:notesMasterIdLst>
  <p:sldIdLst>
    <p:sldId id="257" r:id="rId2"/>
    <p:sldId id="258" r:id="rId3"/>
    <p:sldId id="260" r:id="rId4"/>
    <p:sldId id="275" r:id="rId5"/>
    <p:sldId id="276" r:id="rId6"/>
    <p:sldId id="273" r:id="rId7"/>
    <p:sldId id="274" r:id="rId8"/>
    <p:sldId id="271" r:id="rId9"/>
    <p:sldId id="272" r:id="rId10"/>
    <p:sldId id="269" r:id="rId11"/>
    <p:sldId id="270" r:id="rId12"/>
    <p:sldId id="267" r:id="rId13"/>
    <p:sldId id="268" r:id="rId14"/>
    <p:sldId id="265" r:id="rId15"/>
    <p:sldId id="266" r:id="rId16"/>
    <p:sldId id="263" r:id="rId17"/>
    <p:sldId id="264" r:id="rId18"/>
    <p:sldId id="261" r:id="rId19"/>
    <p:sldId id="262" r:id="rId20"/>
    <p:sldId id="259" r:id="rId21"/>
  </p:sldIdLst>
  <p:sldSz cx="9144000" cy="5143500" type="screen16x9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8080"/>
    <a:srgbClr val="A50021"/>
    <a:srgbClr val="CC0000"/>
    <a:srgbClr val="9900FF"/>
    <a:srgbClr val="9900CC"/>
    <a:srgbClr val="FF3300"/>
    <a:srgbClr val="FFFF66"/>
    <a:srgbClr val="FFFF00"/>
    <a:srgbClr val="FF9900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59" autoAdjust="0"/>
    <p:restoredTop sz="94684" autoAdjust="0"/>
  </p:normalViewPr>
  <p:slideViewPr>
    <p:cSldViewPr>
      <p:cViewPr>
        <p:scale>
          <a:sx n="90" d="100"/>
          <a:sy n="90" d="100"/>
        </p:scale>
        <p:origin x="-2232" y="-103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E9AB09-ADE6-476E-A720-DC4DB67AD594}" type="datetimeFigureOut">
              <a:rPr lang="pt-BR" smtClean="0"/>
              <a:t>05/01/2017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A4C538-C93F-45E7-8DE8-6341D514DBA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93448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0A573-0E16-4850-9AA0-DC002B07A7F6}" type="datetimeFigureOut">
              <a:rPr lang="pt-BR" smtClean="0"/>
              <a:t>05/01/2017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D62EF-882C-43C9-970D-161D95AAB71E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834951779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0A573-0E16-4850-9AA0-DC002B07A7F6}" type="datetimeFigureOut">
              <a:rPr lang="pt-BR" smtClean="0"/>
              <a:t>05/01/2017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D62EF-882C-43C9-970D-161D95AAB71E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13241326"/>
      </p:ext>
    </p:extLst>
  </p:cSld>
  <p:clrMapOvr>
    <a:masterClrMapping/>
  </p:clrMapOvr>
  <p:transition spd="slow" advClick="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0A573-0E16-4850-9AA0-DC002B07A7F6}" type="datetimeFigureOut">
              <a:rPr lang="pt-BR" smtClean="0"/>
              <a:t>05/01/2017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D62EF-882C-43C9-970D-161D95AAB71E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004296501"/>
      </p:ext>
    </p:extLst>
  </p:cSld>
  <p:clrMapOvr>
    <a:masterClrMapping/>
  </p:clrMapOvr>
  <p:transition spd="slow" advClick="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0A573-0E16-4850-9AA0-DC002B07A7F6}" type="datetimeFigureOut">
              <a:rPr lang="pt-BR" smtClean="0"/>
              <a:t>05/01/2017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D62EF-882C-43C9-970D-161D95AAB71E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6982978"/>
      </p:ext>
    </p:extLst>
  </p:cSld>
  <p:clrMapOvr>
    <a:masterClrMapping/>
  </p:clrMapOvr>
  <p:transition spd="slow" advClick="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0A573-0E16-4850-9AA0-DC002B07A7F6}" type="datetimeFigureOut">
              <a:rPr lang="pt-BR" smtClean="0"/>
              <a:t>05/01/2017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D62EF-882C-43C9-970D-161D95AAB71E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53923564"/>
      </p:ext>
    </p:extLst>
  </p:cSld>
  <p:clrMapOvr>
    <a:masterClrMapping/>
  </p:clrMapOvr>
  <p:transition spd="slow" advClick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0A573-0E16-4850-9AA0-DC002B07A7F6}" type="datetimeFigureOut">
              <a:rPr lang="pt-BR" smtClean="0"/>
              <a:t>05/01/2017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D62EF-882C-43C9-970D-161D95AAB71E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76943640"/>
      </p:ext>
    </p:extLst>
  </p:cSld>
  <p:clrMapOvr>
    <a:masterClrMapping/>
  </p:clrMapOvr>
  <p:transition spd="slow" advClick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0A573-0E16-4850-9AA0-DC002B07A7F6}" type="datetimeFigureOut">
              <a:rPr lang="pt-BR" smtClean="0"/>
              <a:t>05/01/2017</a:t>
            </a:fld>
            <a:endParaRPr lang="pt-BR" dirty="0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D62EF-882C-43C9-970D-161D95AAB71E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481933280"/>
      </p:ext>
    </p:extLst>
  </p:cSld>
  <p:clrMapOvr>
    <a:masterClrMapping/>
  </p:clrMapOvr>
  <p:transition spd="slow" advClick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0A573-0E16-4850-9AA0-DC002B07A7F6}" type="datetimeFigureOut">
              <a:rPr lang="pt-BR" smtClean="0"/>
              <a:t>05/01/2017</a:t>
            </a:fld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D62EF-882C-43C9-970D-161D95AAB71E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084825966"/>
      </p:ext>
    </p:extLst>
  </p:cSld>
  <p:clrMapOvr>
    <a:masterClrMapping/>
  </p:clrMapOvr>
  <p:transition spd="slow" advClick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0A573-0E16-4850-9AA0-DC002B07A7F6}" type="datetimeFigureOut">
              <a:rPr lang="pt-BR" smtClean="0"/>
              <a:t>05/01/2017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D62EF-882C-43C9-970D-161D95AAB71E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319209507"/>
      </p:ext>
    </p:extLst>
  </p:cSld>
  <p:clrMapOvr>
    <a:masterClrMapping/>
  </p:clrMapOvr>
  <p:transition spd="slow" advClick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0A573-0E16-4850-9AA0-DC002B07A7F6}" type="datetimeFigureOut">
              <a:rPr lang="pt-BR" smtClean="0"/>
              <a:t>05/01/2017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D62EF-882C-43C9-970D-161D95AAB71E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844157548"/>
      </p:ext>
    </p:extLst>
  </p:cSld>
  <p:clrMapOvr>
    <a:masterClrMapping/>
  </p:clrMapOvr>
  <p:transition spd="slow" advClick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0A573-0E16-4850-9AA0-DC002B07A7F6}" type="datetimeFigureOut">
              <a:rPr lang="pt-BR" smtClean="0"/>
              <a:t>05/01/2017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D62EF-882C-43C9-970D-161D95AAB71E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06095874"/>
      </p:ext>
    </p:extLst>
  </p:cSld>
  <p:clrMapOvr>
    <a:masterClrMapping/>
  </p:clrMapOvr>
  <p:transition spd="slow" advClick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745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10A573-0E16-4850-9AA0-DC002B07A7F6}" type="datetimeFigureOut">
              <a:rPr lang="pt-BR" smtClean="0"/>
              <a:t>05/01/2017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8D62EF-882C-43C9-970D-161D95AAB71E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85896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 spd="slow" advClick="0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m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" y="321"/>
            <a:ext cx="9142857" cy="5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789121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3"/>
            <a:ext cx="9142857" cy="5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323726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9142857" cy="5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6377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0"/>
            <a:ext cx="9142857" cy="5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312534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2857" cy="5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00441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2857" cy="5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312740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3"/>
            <a:ext cx="9142857" cy="5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382893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62" y="0"/>
            <a:ext cx="9142857" cy="5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025951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15589"/>
            <a:ext cx="9142857" cy="5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702157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9142857" cy="5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416604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2857" cy="5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521201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0"/>
            <a:ext cx="9142857" cy="5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686479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1" y="643"/>
            <a:ext cx="9142857" cy="5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081800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9" y="643"/>
            <a:ext cx="9142857" cy="5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01726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-2078"/>
            <a:ext cx="9142857" cy="5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813512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9142857" cy="5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763949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" y="643"/>
            <a:ext cx="9142857" cy="5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162806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3"/>
            <a:ext cx="9142857" cy="5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877964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0"/>
            <a:ext cx="9142857" cy="5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138729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0"/>
            <a:ext cx="9142857" cy="5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981798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26954</TotalTime>
  <Words>0</Words>
  <Application>Microsoft Office PowerPoint</Application>
  <PresentationFormat>Apresentação na tela (16:9)</PresentationFormat>
  <Paragraphs>0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20</vt:i4>
      </vt:variant>
    </vt:vector>
  </HeadingPairs>
  <TitlesOfParts>
    <vt:vector size="21" baseType="lpstr"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Escritor</dc:creator>
  <cp:lastModifiedBy>Escritório</cp:lastModifiedBy>
  <cp:revision>3082</cp:revision>
  <dcterms:created xsi:type="dcterms:W3CDTF">2014-09-29T18:59:41Z</dcterms:created>
  <dcterms:modified xsi:type="dcterms:W3CDTF">2017-01-05T10:33:26Z</dcterms:modified>
</cp:coreProperties>
</file>