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62" r:id="rId3"/>
    <p:sldId id="463" r:id="rId4"/>
    <p:sldId id="464" r:id="rId5"/>
    <p:sldId id="465" r:id="rId6"/>
    <p:sldId id="466" r:id="rId7"/>
    <p:sldId id="467" r:id="rId8"/>
    <p:sldId id="468" r:id="rId9"/>
    <p:sldId id="469" r:id="rId10"/>
    <p:sldId id="470" r:id="rId11"/>
    <p:sldId id="471" r:id="rId12"/>
    <p:sldId id="472" r:id="rId13"/>
    <p:sldId id="473" r:id="rId14"/>
    <p:sldId id="474" r:id="rId15"/>
    <p:sldId id="475" r:id="rId16"/>
    <p:sldId id="476" r:id="rId17"/>
    <p:sldId id="477" r:id="rId18"/>
    <p:sldId id="478" r:id="rId19"/>
    <p:sldId id="479" r:id="rId20"/>
    <p:sldId id="480" r:id="rId21"/>
    <p:sldId id="481" r:id="rId22"/>
    <p:sldId id="482" r:id="rId23"/>
    <p:sldId id="48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10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27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385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562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94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023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741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4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232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918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338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8657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01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하나님의 일곱 영과 일곱 별을 가지신 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네 행위를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살았다 하는 이름은 가졌으나 죽은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나의 인내의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지켰은즉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또한 너를 지켜 시험의 때를 면하게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장차 온 세상에 임하여 땅에 거하는 자들을 시험할 때라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속히 오리니 네가 가진 것을 굳게 잡아 아무도 네 면류관을 빼앗지 못하게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이기는 자는 내 하나님 성전에 기둥이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결코 다시 나가지 아니하리라 내가 하나님의 이름과 하나님의 성 곧 하늘에서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내려오는 새 예루살렘의 이름과 나의 새 이름을 그이 위에 기록하리라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라오디게아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아멘이시요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충성되고 참된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증인이시요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창조의 근본이신 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행위를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차지도 아니하고 뜨겁지도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차든지 뜨겁든지 하기를 원하노라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이같이 미지근하여 뜨겁지도 아니하고 차지도 아니하니 내 입에서 너를 토하여 버리리라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말하기를 나는 부자라 부요하여 부족한 것이 없다 하나 네 곤고한 것과 가련한 것과 가난한 것과 눈 먼 것과 벌거벗은 것을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불로 연단한 금을 사서 부요하게 하고 흰 옷을 사서 입어 벌거벗은 수치를 보이지 않게 하고 안약을 사서 눈에 발라 보게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내가 사랑하는 자를 책망하여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징계하노니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네가 열심을 내라 회개하라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일깨어 그 남은 바 죽게 된 것을 굳건하게 하라 내 하나님 앞에 네 행위의 온전한 것을 찾지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문 밖에 서서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두드리노니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누구든지 내 음성을 듣고 문을 열면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 그와 더불어 먹고 그는 나와 더불어 먹으리라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이기는 그에게는 내가 내 보좌에 함께 앉게 하여 주기를 내가 이기고 아버지 보좌에 함께 앉은 것과 같이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네가 어떻게 받았으며 어떻게 들었는지 생각하고 지켜 회개하라 만일 일깨지 아니하면 내가 도둑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어느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이를는지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알지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사데에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옷을 더럽히지 아니한 자 몇 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있어 흰 옷을 입고 나와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합당한 자인 연고라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이기는 자는 이와 같이 흰 옷을 입을 것이요 내가 그 이름을 생명책에서 결코 지우지 아니하고 그 이름을 내 아버지 앞과 그의 천사들 앞에서 시인하리라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빌라델비아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거룩하고 진실하사 다윗의 열쇠를 가지신 이 곧 열면 닫을 사람이 없고 닫으면 열 사람이 없는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네 앞에 열린 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두었으되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능히 닫을 사람이 없으리라 내가 네 행위를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작은 능력을 가지고서도 내 말을 지키며 내 이름을 배반하지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사탄의 회당 곧 자칭 유대인이라 하나 그렇지 아니하고 거짓말 하는 자들 중에서 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네 발 앞에 절하게 하고 내가 너를 사랑하는 줄을 알게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483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2024-02-13T05:02:04Z</dcterms:modified>
</cp:coreProperties>
</file>