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E2A152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>
        <p:scale>
          <a:sx n="50" d="100"/>
          <a:sy n="50" d="100"/>
        </p:scale>
        <p:origin x="390" y="14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2C46AA-EE85-4364-9AC7-9295C2F651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BF639BE-CA3E-4F7D-8E2A-E79ECEA5AD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FBF122-D64F-4338-AC38-FF97423AD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E0AA3-AB84-4D7A-863F-14D904E53230}" type="datetimeFigureOut">
              <a:rPr lang="fr-FR" smtClean="0"/>
              <a:t>18/06/2024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823FAE-4BE2-4F99-99A1-CBCB98D74A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6EE646-A0CC-4044-915B-77BD851C73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3E5E1-2615-4A45-853B-51B277A7812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9085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E2F2A7-E259-4B8A-887B-B5AD03B102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6AD0BCB-742D-449A-B4D0-D93D08E0EE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717C1C-799E-4ACD-9552-A3AD67A520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E0AA3-AB84-4D7A-863F-14D904E53230}" type="datetimeFigureOut">
              <a:rPr lang="fr-FR" smtClean="0"/>
              <a:t>18/06/2024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202C5B-C187-4D7B-9F0B-D18FA75249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43F7D0-000F-409D-918D-51E1C1D88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3E5E1-2615-4A45-853B-51B277A7812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69185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103504D-69C3-4F9C-945E-8EE832B66C0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0944C6E-EBF7-4A10-90C9-1AEC8583E7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DD057C-C0B5-4E71-96D1-DBE195C3DD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E0AA3-AB84-4D7A-863F-14D904E53230}" type="datetimeFigureOut">
              <a:rPr lang="fr-FR" smtClean="0"/>
              <a:t>18/06/2024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AC4FBD-740C-4FF7-8DAE-C52E42A648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5D815F-2B03-460E-8113-713214378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3E5E1-2615-4A45-853B-51B277A7812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1814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BFD54B-5999-401B-A075-E5108CE765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0DF128-64EE-494C-92CA-645B0EDFD6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853C6A-6D48-4CD4-B5A8-3D1ABCF87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E0AA3-AB84-4D7A-863F-14D904E53230}" type="datetimeFigureOut">
              <a:rPr lang="fr-FR" smtClean="0"/>
              <a:t>18/06/2024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FB6D1F-24A4-45FD-89A0-F5163AA986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AD5FAB-38B4-4C29-804E-7A3E59AEC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3E5E1-2615-4A45-853B-51B277A7812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59441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51FDD3-81CD-4695-A7C1-667952BC9B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BE1B96-9AAF-4292-A753-8CE95135EE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258D6B-90E9-4D3E-8DA5-318E6E5767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E0AA3-AB84-4D7A-863F-14D904E53230}" type="datetimeFigureOut">
              <a:rPr lang="fr-FR" smtClean="0"/>
              <a:t>18/06/2024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F2521E-95C7-4549-966E-120229D2E8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854B33-4BD8-46CB-830D-4D0DF48E84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3E5E1-2615-4A45-853B-51B277A7812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9769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C802BC-E6B8-4C0B-A371-FC7525FC9E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7A3E4C-7AF3-4267-B7D3-5F20AEDC92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E2B519F-C29F-4F96-9965-48B7037170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E0CEAB-EC3C-482C-8D55-0C931B8B31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E0AA3-AB84-4D7A-863F-14D904E53230}" type="datetimeFigureOut">
              <a:rPr lang="fr-FR" smtClean="0"/>
              <a:t>18/06/2024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5C8B2A-40C2-4A89-B3ED-B1A258612A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3F9B6D-71E7-416C-9ACC-80977B440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3E5E1-2615-4A45-853B-51B277A7812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30548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4F3032-B28E-4AE2-9824-912631244B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B26F5B-CFD7-496F-80DE-B3A7B3E5B4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28086AA-EAEB-418C-82CF-592AF9D662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8CD5693-9ABB-4DDA-B23A-13F988EEE98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28E7467-A638-409E-9E89-BC8A429C99A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998B364-D27B-4EB2-9C54-53771B0718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E0AA3-AB84-4D7A-863F-14D904E53230}" type="datetimeFigureOut">
              <a:rPr lang="fr-FR" smtClean="0"/>
              <a:t>18/06/2024</a:t>
            </a:fld>
            <a:endParaRPr lang="fr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7F7D0E0-2833-474F-A69C-EB4FDAA7A8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32CD4BE-0D2D-4E80-A9C6-2710751C48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3E5E1-2615-4A45-853B-51B277A7812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9706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053F8E-9673-4734-85CC-5D56675A55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9EBF015-CFB8-4C2C-9F58-595CA08755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E0AA3-AB84-4D7A-863F-14D904E53230}" type="datetimeFigureOut">
              <a:rPr lang="fr-FR" smtClean="0"/>
              <a:t>18/06/2024</a:t>
            </a:fld>
            <a:endParaRPr lang="fr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8396A9-8827-4E98-9E86-55C9651457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E1C417-30DF-4C7D-9141-F46EC4E293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3E5E1-2615-4A45-853B-51B277A7812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26259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D914340-64E1-4909-8B36-2FB162BD2C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E0AA3-AB84-4D7A-863F-14D904E53230}" type="datetimeFigureOut">
              <a:rPr lang="fr-FR" smtClean="0"/>
              <a:t>18/06/2024</a:t>
            </a:fld>
            <a:endParaRPr lang="fr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F342267-440C-4540-A600-8F0B072E53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C11AE6-1025-4AD7-8766-BB6A8A4A50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3E5E1-2615-4A45-853B-51B277A7812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9859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E8D324-D060-4B4B-A66C-C475C4CEF9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E8A297-8922-4D0A-8054-C98EE03B4A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6808EBE-B28D-4655-8C8A-A2E8E5A3D3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97B834-332D-483B-9677-06780C61B7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E0AA3-AB84-4D7A-863F-14D904E53230}" type="datetimeFigureOut">
              <a:rPr lang="fr-FR" smtClean="0"/>
              <a:t>18/06/2024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E951A9-7284-44BF-9BE4-B9A0024616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EF2B7B-E359-43BC-9E69-AAB9E5B67E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3E5E1-2615-4A45-853B-51B277A7812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0489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AE2F89-F595-4EA3-B845-2125FB5A90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618AE27-BF04-42BF-A460-835EF87DF2B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F81DF7-AB92-4D8A-9916-0D54304185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EFF71B-2D3C-42E8-8E52-35BF44AFBC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E0AA3-AB84-4D7A-863F-14D904E53230}" type="datetimeFigureOut">
              <a:rPr lang="fr-FR" smtClean="0"/>
              <a:t>18/06/2024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4274AD-18CA-4E7D-90E5-8DE5DDB061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44283C-B5B4-457F-BA98-57E2BFC4C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3E5E1-2615-4A45-853B-51B277A7812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87923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03E61B9-61F3-4992-86A5-96183DB9B8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BF794A-578A-4680-83EF-9C4F6666F4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BD7F38-5F07-409E-8E2B-AC8B6854C6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5E0AA3-AB84-4D7A-863F-14D904E53230}" type="datetimeFigureOut">
              <a:rPr lang="fr-FR" smtClean="0"/>
              <a:t>18/06/2024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8E03B-B391-43E0-9CF1-519A6CCEE0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98CB8A-7753-47B7-9C2D-F0441252CD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13E5E1-2615-4A45-853B-51B277A7812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4360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>
            <a:extLst>
              <a:ext uri="{FF2B5EF4-FFF2-40B4-BE49-F238E27FC236}">
                <a16:creationId xmlns:a16="http://schemas.microsoft.com/office/drawing/2014/main" id="{669B590A-7456-4446-999E-29B754738113}"/>
              </a:ext>
            </a:extLst>
          </p:cNvPr>
          <p:cNvGrpSpPr/>
          <p:nvPr/>
        </p:nvGrpSpPr>
        <p:grpSpPr>
          <a:xfrm>
            <a:off x="0" y="0"/>
            <a:ext cx="23754826" cy="6858000"/>
            <a:chOff x="309694" y="-42900"/>
            <a:chExt cx="23754826" cy="6858000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806E00BD-031C-43D6-AEEC-50E1E159E7D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9694" y="-42900"/>
              <a:ext cx="11877413" cy="6858000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182E2DF2-0EA7-4C01-97F7-86B668A1E7F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87107" y="-42900"/>
              <a:ext cx="11877413" cy="6858000"/>
            </a:xfrm>
            <a:prstGeom prst="rect">
              <a:avLst/>
            </a:prstGeom>
          </p:spPr>
        </p:pic>
      </p:grpSp>
      <p:sp>
        <p:nvSpPr>
          <p:cNvPr id="4" name="Oval 3">
            <a:extLst>
              <a:ext uri="{FF2B5EF4-FFF2-40B4-BE49-F238E27FC236}">
                <a16:creationId xmlns:a16="http://schemas.microsoft.com/office/drawing/2014/main" id="{D75002E1-9565-4617-A4C0-53316D4A2809}"/>
              </a:ext>
            </a:extLst>
          </p:cNvPr>
          <p:cNvSpPr/>
          <p:nvPr/>
        </p:nvSpPr>
        <p:spPr>
          <a:xfrm>
            <a:off x="-666750" y="-666750"/>
            <a:ext cx="8191500" cy="81915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20700" algn="ctr" rotWithShape="0">
              <a:prstClr val="black">
                <a:alpha val="5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9A16AECD-EADE-447F-A69F-1130535DC6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14400" y="-914400"/>
            <a:ext cx="8686800" cy="8686800"/>
          </a:xfrm>
          <a:prstGeom prst="rect">
            <a:avLst/>
          </a:prstGeom>
        </p:spPr>
      </p:pic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008198ED-4932-447F-9AEE-5EB262481AE5}"/>
              </a:ext>
            </a:extLst>
          </p:cNvPr>
          <p:cNvSpPr/>
          <p:nvPr/>
        </p:nvSpPr>
        <p:spPr>
          <a:xfrm>
            <a:off x="1390650" y="1390650"/>
            <a:ext cx="11200638" cy="4076700"/>
          </a:xfrm>
          <a:custGeom>
            <a:avLst/>
            <a:gdLst>
              <a:gd name="connsiteX0" fmla="*/ 2038350 w 11200638"/>
              <a:gd name="connsiteY0" fmla="*/ 0 h 4076700"/>
              <a:gd name="connsiteX1" fmla="*/ 3479682 w 11200638"/>
              <a:gd name="connsiteY1" fmla="*/ 597019 h 4076700"/>
              <a:gd name="connsiteX2" fmla="*/ 3598462 w 11200638"/>
              <a:gd name="connsiteY2" fmla="*/ 727710 h 4076700"/>
              <a:gd name="connsiteX3" fmla="*/ 11200638 w 11200638"/>
              <a:gd name="connsiteY3" fmla="*/ 727710 h 4076700"/>
              <a:gd name="connsiteX4" fmla="*/ 11200638 w 11200638"/>
              <a:gd name="connsiteY4" fmla="*/ 3348990 h 4076700"/>
              <a:gd name="connsiteX5" fmla="*/ 3598462 w 11200638"/>
              <a:gd name="connsiteY5" fmla="*/ 3348990 h 4076700"/>
              <a:gd name="connsiteX6" fmla="*/ 3479682 w 11200638"/>
              <a:gd name="connsiteY6" fmla="*/ 3479682 h 4076700"/>
              <a:gd name="connsiteX7" fmla="*/ 2038350 w 11200638"/>
              <a:gd name="connsiteY7" fmla="*/ 4076700 h 4076700"/>
              <a:gd name="connsiteX8" fmla="*/ 0 w 11200638"/>
              <a:gd name="connsiteY8" fmla="*/ 2038350 h 4076700"/>
              <a:gd name="connsiteX9" fmla="*/ 2038350 w 11200638"/>
              <a:gd name="connsiteY9" fmla="*/ 0 h 4076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200638" h="4076700">
                <a:moveTo>
                  <a:pt x="2038350" y="0"/>
                </a:moveTo>
                <a:cubicBezTo>
                  <a:pt x="2601225" y="0"/>
                  <a:pt x="3110813" y="228150"/>
                  <a:pt x="3479682" y="597019"/>
                </a:cubicBezTo>
                <a:lnTo>
                  <a:pt x="3598462" y="727710"/>
                </a:lnTo>
                <a:lnTo>
                  <a:pt x="11200638" y="727710"/>
                </a:lnTo>
                <a:lnTo>
                  <a:pt x="11200638" y="3348990"/>
                </a:lnTo>
                <a:lnTo>
                  <a:pt x="3598462" y="3348990"/>
                </a:lnTo>
                <a:lnTo>
                  <a:pt x="3479682" y="3479682"/>
                </a:lnTo>
                <a:cubicBezTo>
                  <a:pt x="3110813" y="3848550"/>
                  <a:pt x="2601225" y="4076700"/>
                  <a:pt x="2038350" y="4076700"/>
                </a:cubicBezTo>
                <a:cubicBezTo>
                  <a:pt x="912600" y="4076700"/>
                  <a:pt x="0" y="3164100"/>
                  <a:pt x="0" y="2038350"/>
                </a:cubicBezTo>
                <a:cubicBezTo>
                  <a:pt x="0" y="912600"/>
                  <a:pt x="912600" y="0"/>
                  <a:pt x="2038350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FR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B3C1F91C-D281-4E62-A662-FB4BB419E8D5}"/>
              </a:ext>
            </a:extLst>
          </p:cNvPr>
          <p:cNvSpPr/>
          <p:nvPr/>
        </p:nvSpPr>
        <p:spPr>
          <a:xfrm>
            <a:off x="1528824" y="1533525"/>
            <a:ext cx="11205339" cy="3790950"/>
          </a:xfrm>
          <a:custGeom>
            <a:avLst/>
            <a:gdLst>
              <a:gd name="connsiteX0" fmla="*/ 1895475 w 11205339"/>
              <a:gd name="connsiteY0" fmla="*/ 0 h 3790950"/>
              <a:gd name="connsiteX1" fmla="*/ 3358116 w 11205339"/>
              <a:gd name="connsiteY1" fmla="*/ 689777 h 3790950"/>
              <a:gd name="connsiteX2" fmla="*/ 3369388 w 11205339"/>
              <a:gd name="connsiteY2" fmla="*/ 704851 h 3790950"/>
              <a:gd name="connsiteX3" fmla="*/ 11205339 w 11205339"/>
              <a:gd name="connsiteY3" fmla="*/ 704851 h 3790950"/>
              <a:gd name="connsiteX4" fmla="*/ 11205339 w 11205339"/>
              <a:gd name="connsiteY4" fmla="*/ 3038473 h 3790950"/>
              <a:gd name="connsiteX5" fmla="*/ 3405002 w 11205339"/>
              <a:gd name="connsiteY5" fmla="*/ 3038473 h 3790950"/>
              <a:gd name="connsiteX6" fmla="*/ 3358116 w 11205339"/>
              <a:gd name="connsiteY6" fmla="*/ 3101173 h 3790950"/>
              <a:gd name="connsiteX7" fmla="*/ 1895475 w 11205339"/>
              <a:gd name="connsiteY7" fmla="*/ 3790950 h 3790950"/>
              <a:gd name="connsiteX8" fmla="*/ 0 w 11205339"/>
              <a:gd name="connsiteY8" fmla="*/ 1895475 h 3790950"/>
              <a:gd name="connsiteX9" fmla="*/ 1895475 w 11205339"/>
              <a:gd name="connsiteY9" fmla="*/ 0 h 3790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205339" h="3790950">
                <a:moveTo>
                  <a:pt x="1895475" y="0"/>
                </a:moveTo>
                <a:cubicBezTo>
                  <a:pt x="2484324" y="0"/>
                  <a:pt x="3010458" y="268513"/>
                  <a:pt x="3358116" y="689777"/>
                </a:cubicBezTo>
                <a:lnTo>
                  <a:pt x="3369388" y="704851"/>
                </a:lnTo>
                <a:lnTo>
                  <a:pt x="11205339" y="704851"/>
                </a:lnTo>
                <a:lnTo>
                  <a:pt x="11205339" y="3038473"/>
                </a:lnTo>
                <a:lnTo>
                  <a:pt x="3405002" y="3038473"/>
                </a:lnTo>
                <a:lnTo>
                  <a:pt x="3358116" y="3101173"/>
                </a:lnTo>
                <a:cubicBezTo>
                  <a:pt x="3010458" y="3522437"/>
                  <a:pt x="2484324" y="3790950"/>
                  <a:pt x="1895475" y="3790950"/>
                </a:cubicBezTo>
                <a:cubicBezTo>
                  <a:pt x="848633" y="3790950"/>
                  <a:pt x="0" y="2942317"/>
                  <a:pt x="0" y="1895475"/>
                </a:cubicBezTo>
                <a:cubicBezTo>
                  <a:pt x="0" y="848633"/>
                  <a:pt x="848633" y="0"/>
                  <a:pt x="1895475" y="0"/>
                </a:cubicBezTo>
                <a:close/>
              </a:path>
            </a:pathLst>
          </a:custGeom>
          <a:noFill/>
          <a:ln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FR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D30695D2-F8D3-4259-9437-96A567EA7106}"/>
              </a:ext>
            </a:extLst>
          </p:cNvPr>
          <p:cNvSpPr/>
          <p:nvPr/>
        </p:nvSpPr>
        <p:spPr>
          <a:xfrm>
            <a:off x="1695450" y="1695450"/>
            <a:ext cx="10496550" cy="3467100"/>
          </a:xfrm>
          <a:custGeom>
            <a:avLst/>
            <a:gdLst>
              <a:gd name="connsiteX0" fmla="*/ 1733550 w 10496550"/>
              <a:gd name="connsiteY0" fmla="*/ 0 h 3467100"/>
              <a:gd name="connsiteX1" fmla="*/ 3071242 w 10496550"/>
              <a:gd name="connsiteY1" fmla="*/ 630851 h 3467100"/>
              <a:gd name="connsiteX2" fmla="*/ 3112331 w 10496550"/>
              <a:gd name="connsiteY2" fmla="*/ 685799 h 3467100"/>
              <a:gd name="connsiteX3" fmla="*/ 10496550 w 10496550"/>
              <a:gd name="connsiteY3" fmla="*/ 685799 h 3467100"/>
              <a:gd name="connsiteX4" fmla="*/ 10496550 w 10496550"/>
              <a:gd name="connsiteY4" fmla="*/ 2733674 h 3467100"/>
              <a:gd name="connsiteX5" fmla="*/ 3147946 w 10496550"/>
              <a:gd name="connsiteY5" fmla="*/ 2733674 h 3467100"/>
              <a:gd name="connsiteX6" fmla="*/ 3071242 w 10496550"/>
              <a:gd name="connsiteY6" fmla="*/ 2836249 h 3467100"/>
              <a:gd name="connsiteX7" fmla="*/ 1733550 w 10496550"/>
              <a:gd name="connsiteY7" fmla="*/ 3467100 h 3467100"/>
              <a:gd name="connsiteX8" fmla="*/ 0 w 10496550"/>
              <a:gd name="connsiteY8" fmla="*/ 1733550 h 3467100"/>
              <a:gd name="connsiteX9" fmla="*/ 1733550 w 10496550"/>
              <a:gd name="connsiteY9" fmla="*/ 0 h 3467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496550" h="3467100">
                <a:moveTo>
                  <a:pt x="1733550" y="0"/>
                </a:moveTo>
                <a:cubicBezTo>
                  <a:pt x="2272095" y="0"/>
                  <a:pt x="2753283" y="245575"/>
                  <a:pt x="3071242" y="630851"/>
                </a:cubicBezTo>
                <a:lnTo>
                  <a:pt x="3112331" y="685799"/>
                </a:lnTo>
                <a:lnTo>
                  <a:pt x="10496550" y="685799"/>
                </a:lnTo>
                <a:lnTo>
                  <a:pt x="10496550" y="2733674"/>
                </a:lnTo>
                <a:lnTo>
                  <a:pt x="3147946" y="2733674"/>
                </a:lnTo>
                <a:lnTo>
                  <a:pt x="3071242" y="2836249"/>
                </a:lnTo>
                <a:cubicBezTo>
                  <a:pt x="2753283" y="3221526"/>
                  <a:pt x="2272095" y="3467100"/>
                  <a:pt x="1733550" y="3467100"/>
                </a:cubicBezTo>
                <a:cubicBezTo>
                  <a:pt x="776137" y="3467100"/>
                  <a:pt x="0" y="2690963"/>
                  <a:pt x="0" y="1733550"/>
                </a:cubicBezTo>
                <a:cubicBezTo>
                  <a:pt x="0" y="776137"/>
                  <a:pt x="776137" y="0"/>
                  <a:pt x="1733550" y="0"/>
                </a:cubicBezTo>
                <a:close/>
              </a:path>
            </a:pathLst>
          </a:custGeom>
          <a:solidFill>
            <a:srgbClr val="FF9900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FR" dirty="0">
              <a:solidFill>
                <a:srgbClr val="FFC000"/>
              </a:solidFill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A4C9AA46-6AAF-4C44-A1EA-A497C58F6C8D}"/>
              </a:ext>
            </a:extLst>
          </p:cNvPr>
          <p:cNvSpPr/>
          <p:nvPr/>
        </p:nvSpPr>
        <p:spPr>
          <a:xfrm>
            <a:off x="2009775" y="2009775"/>
            <a:ext cx="2838450" cy="283845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7F6A1637-752F-423C-8F4C-67050C70EFE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8114" y="2148114"/>
            <a:ext cx="2561772" cy="2561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6099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0 L -0.94844 0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422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" dur="2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mustapha ait bakha</dc:creator>
  <cp:lastModifiedBy>mustapha ait bakha</cp:lastModifiedBy>
  <cp:revision>3</cp:revision>
  <dcterms:created xsi:type="dcterms:W3CDTF">2024-06-18T20:45:18Z</dcterms:created>
  <dcterms:modified xsi:type="dcterms:W3CDTF">2024-06-18T21:15:11Z</dcterms:modified>
</cp:coreProperties>
</file>