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0" d="100"/>
          <a:sy n="60" d="100"/>
        </p:scale>
        <p:origin x="104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1CA58A-6513-4F81-B35B-2613F6639808}" type="doc">
      <dgm:prSet loTypeId="urn:microsoft.com/office/officeart/2016/7/layout/LinearArrowProcessNumbered" loCatId="process" qsTypeId="urn:microsoft.com/office/officeart/2005/8/quickstyle/simple1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DC40F4DD-44D4-42DB-8D3E-80AE7AE3D4B8}">
      <dgm:prSet/>
      <dgm:spPr/>
      <dgm:t>
        <a:bodyPr/>
        <a:lstStyle/>
        <a:p>
          <a:r>
            <a:rPr lang="en-US"/>
            <a:t>Mục tiêu:</a:t>
          </a:r>
        </a:p>
      </dgm:t>
    </dgm:pt>
    <dgm:pt modelId="{35A0EEDB-213E-4241-841E-72FFFB36B045}" type="parTrans" cxnId="{FEF5FE84-60CB-45E9-B41E-BC2108C715FA}">
      <dgm:prSet/>
      <dgm:spPr/>
      <dgm:t>
        <a:bodyPr/>
        <a:lstStyle/>
        <a:p>
          <a:endParaRPr lang="en-US"/>
        </a:p>
      </dgm:t>
    </dgm:pt>
    <dgm:pt modelId="{885F6300-ED58-4BB9-9332-1CD516D553D1}" type="sibTrans" cxnId="{FEF5FE84-60CB-45E9-B41E-BC2108C715FA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5BB62C40-7F12-451C-A4C6-EBB8164B7160}">
      <dgm:prSet/>
      <dgm:spPr/>
      <dgm:t>
        <a:bodyPr/>
        <a:lstStyle/>
        <a:p>
          <a:r>
            <a:rPr lang="en-US"/>
            <a:t>Tính năng website:</a:t>
          </a:r>
        </a:p>
      </dgm:t>
    </dgm:pt>
    <dgm:pt modelId="{A1F594D4-73F6-45F0-A8E6-F271242C194C}" type="parTrans" cxnId="{21506940-87B0-4500-9ABA-94E94C34632A}">
      <dgm:prSet/>
      <dgm:spPr/>
      <dgm:t>
        <a:bodyPr/>
        <a:lstStyle/>
        <a:p>
          <a:endParaRPr lang="en-US"/>
        </a:p>
      </dgm:t>
    </dgm:pt>
    <dgm:pt modelId="{EB41C0B1-0290-4364-B307-5C39C0F3717B}" type="sibTrans" cxnId="{21506940-87B0-4500-9ABA-94E94C34632A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FE7551AC-EEB0-4922-B921-BB3372CE9E21}">
      <dgm:prSet/>
      <dgm:spPr/>
      <dgm:t>
        <a:bodyPr/>
        <a:lstStyle/>
        <a:p>
          <a:r>
            <a:rPr lang="en-US"/>
            <a:t>Sitemap:</a:t>
          </a:r>
        </a:p>
      </dgm:t>
    </dgm:pt>
    <dgm:pt modelId="{BBF886DE-27F9-4F30-9552-D3E2B3E8DFB7}" type="parTrans" cxnId="{219899BA-85AE-4425-AABE-92CDC4E2DF51}">
      <dgm:prSet/>
      <dgm:spPr/>
      <dgm:t>
        <a:bodyPr/>
        <a:lstStyle/>
        <a:p>
          <a:endParaRPr lang="en-US"/>
        </a:p>
      </dgm:t>
    </dgm:pt>
    <dgm:pt modelId="{6EACE872-C1A2-4F0E-AAEF-A2ECE6253291}" type="sibTrans" cxnId="{219899BA-85AE-4425-AABE-92CDC4E2DF51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7B637D07-628C-4F65-BE00-681A5D2579FF}">
      <dgm:prSet/>
      <dgm:spPr/>
      <dgm:t>
        <a:bodyPr/>
        <a:lstStyle/>
        <a:p>
          <a:r>
            <a:rPr lang="en-US"/>
            <a:t>Giao diện trên trang chủ (hình ảnh minh học)</a:t>
          </a:r>
        </a:p>
      </dgm:t>
    </dgm:pt>
    <dgm:pt modelId="{4692FE12-60A3-453E-8B31-D1DD963D5D38}" type="parTrans" cxnId="{498DDE93-C7A8-46D0-8380-5532436F2672}">
      <dgm:prSet/>
      <dgm:spPr/>
      <dgm:t>
        <a:bodyPr/>
        <a:lstStyle/>
        <a:p>
          <a:endParaRPr lang="en-US"/>
        </a:p>
      </dgm:t>
    </dgm:pt>
    <dgm:pt modelId="{260B7563-3FEE-4A6F-A23B-5C05BCAEC8D6}" type="sibTrans" cxnId="{498DDE93-C7A8-46D0-8380-5532436F2672}">
      <dgm:prSet phldrT="4" phldr="0"/>
      <dgm:spPr/>
      <dgm:t>
        <a:bodyPr/>
        <a:lstStyle/>
        <a:p>
          <a:r>
            <a:rPr lang="en-US"/>
            <a:t>4</a:t>
          </a:r>
        </a:p>
      </dgm:t>
    </dgm:pt>
    <dgm:pt modelId="{AC6C39B3-70D8-47B3-B41B-BC4179877F03}" type="pres">
      <dgm:prSet presAssocID="{261CA58A-6513-4F81-B35B-2613F6639808}" presName="linearFlow" presStyleCnt="0">
        <dgm:presLayoutVars>
          <dgm:dir/>
          <dgm:animLvl val="lvl"/>
          <dgm:resizeHandles val="exact"/>
        </dgm:presLayoutVars>
      </dgm:prSet>
      <dgm:spPr/>
    </dgm:pt>
    <dgm:pt modelId="{B2FC93E0-CE1F-40C1-8DCE-76636B7A5847}" type="pres">
      <dgm:prSet presAssocID="{DC40F4DD-44D4-42DB-8D3E-80AE7AE3D4B8}" presName="compositeNode" presStyleCnt="0"/>
      <dgm:spPr/>
    </dgm:pt>
    <dgm:pt modelId="{7F4BE7B9-25CD-4B6C-9B67-A1317BD21F66}" type="pres">
      <dgm:prSet presAssocID="{DC40F4DD-44D4-42DB-8D3E-80AE7AE3D4B8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9710C3FC-9CB5-46CC-8C9E-E8091B0DCE79}" type="pres">
      <dgm:prSet presAssocID="{DC40F4DD-44D4-42DB-8D3E-80AE7AE3D4B8}" presName="parSh" presStyleCnt="0"/>
      <dgm:spPr/>
    </dgm:pt>
    <dgm:pt modelId="{B1C7B6B9-713A-4B33-9E4B-43C2B846875F}" type="pres">
      <dgm:prSet presAssocID="{DC40F4DD-44D4-42DB-8D3E-80AE7AE3D4B8}" presName="lineNode" presStyleLbl="alignAccFollowNode1" presStyleIdx="0" presStyleCnt="12"/>
      <dgm:spPr/>
    </dgm:pt>
    <dgm:pt modelId="{9002B78E-1E08-4E27-9215-0F2C19D94084}" type="pres">
      <dgm:prSet presAssocID="{DC40F4DD-44D4-42DB-8D3E-80AE7AE3D4B8}" presName="lineArrowNode" presStyleLbl="alignAccFollowNode1" presStyleIdx="1" presStyleCnt="12"/>
      <dgm:spPr/>
    </dgm:pt>
    <dgm:pt modelId="{8FFDA795-160A-4250-B34F-CC74473D6D0A}" type="pres">
      <dgm:prSet presAssocID="{885F6300-ED58-4BB9-9332-1CD516D553D1}" presName="sibTransNodeCircle" presStyleLbl="alignNode1" presStyleIdx="0" presStyleCnt="4">
        <dgm:presLayoutVars>
          <dgm:chMax val="0"/>
          <dgm:bulletEnabled/>
        </dgm:presLayoutVars>
      </dgm:prSet>
      <dgm:spPr/>
    </dgm:pt>
    <dgm:pt modelId="{5CE15897-9FA5-45CF-9CE5-34350D95C307}" type="pres">
      <dgm:prSet presAssocID="{885F6300-ED58-4BB9-9332-1CD516D553D1}" presName="spacerBetweenCircleAndCallout" presStyleCnt="0">
        <dgm:presLayoutVars/>
      </dgm:prSet>
      <dgm:spPr/>
    </dgm:pt>
    <dgm:pt modelId="{6D9C8A45-B09F-4764-8A2F-CD75A807349F}" type="pres">
      <dgm:prSet presAssocID="{DC40F4DD-44D4-42DB-8D3E-80AE7AE3D4B8}" presName="nodeText" presStyleLbl="alignAccFollowNode1" presStyleIdx="2" presStyleCnt="12">
        <dgm:presLayoutVars>
          <dgm:bulletEnabled val="1"/>
        </dgm:presLayoutVars>
      </dgm:prSet>
      <dgm:spPr/>
    </dgm:pt>
    <dgm:pt modelId="{7C61D014-9931-4A79-A7B5-306220231C9D}" type="pres">
      <dgm:prSet presAssocID="{885F6300-ED58-4BB9-9332-1CD516D553D1}" presName="sibTransComposite" presStyleCnt="0"/>
      <dgm:spPr/>
    </dgm:pt>
    <dgm:pt modelId="{A72DCB35-3D19-499A-BF52-BB00180071AA}" type="pres">
      <dgm:prSet presAssocID="{5BB62C40-7F12-451C-A4C6-EBB8164B7160}" presName="compositeNode" presStyleCnt="0"/>
      <dgm:spPr/>
    </dgm:pt>
    <dgm:pt modelId="{46EE0562-90AA-4AF3-98B0-91A139176E6D}" type="pres">
      <dgm:prSet presAssocID="{5BB62C40-7F12-451C-A4C6-EBB8164B7160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EB5CBA76-10C2-46C4-9C5B-011155A13D92}" type="pres">
      <dgm:prSet presAssocID="{5BB62C40-7F12-451C-A4C6-EBB8164B7160}" presName="parSh" presStyleCnt="0"/>
      <dgm:spPr/>
    </dgm:pt>
    <dgm:pt modelId="{1E5332C3-A458-456F-BB63-9815EB2E7894}" type="pres">
      <dgm:prSet presAssocID="{5BB62C40-7F12-451C-A4C6-EBB8164B7160}" presName="lineNode" presStyleLbl="alignAccFollowNode1" presStyleIdx="3" presStyleCnt="12"/>
      <dgm:spPr/>
    </dgm:pt>
    <dgm:pt modelId="{1A178F24-BB06-4D9A-8A0D-4D2F61560C1C}" type="pres">
      <dgm:prSet presAssocID="{5BB62C40-7F12-451C-A4C6-EBB8164B7160}" presName="lineArrowNode" presStyleLbl="alignAccFollowNode1" presStyleIdx="4" presStyleCnt="12"/>
      <dgm:spPr/>
    </dgm:pt>
    <dgm:pt modelId="{CDCD5339-235A-4E95-B2EE-682BC41BAFF3}" type="pres">
      <dgm:prSet presAssocID="{EB41C0B1-0290-4364-B307-5C39C0F3717B}" presName="sibTransNodeCircle" presStyleLbl="alignNode1" presStyleIdx="1" presStyleCnt="4">
        <dgm:presLayoutVars>
          <dgm:chMax val="0"/>
          <dgm:bulletEnabled/>
        </dgm:presLayoutVars>
      </dgm:prSet>
      <dgm:spPr/>
    </dgm:pt>
    <dgm:pt modelId="{4554319D-3E16-455D-BA70-AD9DD4DBA94C}" type="pres">
      <dgm:prSet presAssocID="{EB41C0B1-0290-4364-B307-5C39C0F3717B}" presName="spacerBetweenCircleAndCallout" presStyleCnt="0">
        <dgm:presLayoutVars/>
      </dgm:prSet>
      <dgm:spPr/>
    </dgm:pt>
    <dgm:pt modelId="{2F32E418-F97B-42D9-BB1B-B89AD7AEB699}" type="pres">
      <dgm:prSet presAssocID="{5BB62C40-7F12-451C-A4C6-EBB8164B7160}" presName="nodeText" presStyleLbl="alignAccFollowNode1" presStyleIdx="5" presStyleCnt="12">
        <dgm:presLayoutVars>
          <dgm:bulletEnabled val="1"/>
        </dgm:presLayoutVars>
      </dgm:prSet>
      <dgm:spPr/>
    </dgm:pt>
    <dgm:pt modelId="{959429B0-C1B8-4CBD-87DC-00D90A6C3DC8}" type="pres">
      <dgm:prSet presAssocID="{EB41C0B1-0290-4364-B307-5C39C0F3717B}" presName="sibTransComposite" presStyleCnt="0"/>
      <dgm:spPr/>
    </dgm:pt>
    <dgm:pt modelId="{1BC2BC0F-CBF6-40F3-AAF2-642E5C060AA6}" type="pres">
      <dgm:prSet presAssocID="{FE7551AC-EEB0-4922-B921-BB3372CE9E21}" presName="compositeNode" presStyleCnt="0"/>
      <dgm:spPr/>
    </dgm:pt>
    <dgm:pt modelId="{A7075A24-BDF3-462E-A071-529B4A87BDE4}" type="pres">
      <dgm:prSet presAssocID="{FE7551AC-EEB0-4922-B921-BB3372CE9E21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8AF88606-C59B-4C9C-AE3A-DE643A74040F}" type="pres">
      <dgm:prSet presAssocID="{FE7551AC-EEB0-4922-B921-BB3372CE9E21}" presName="parSh" presStyleCnt="0"/>
      <dgm:spPr/>
    </dgm:pt>
    <dgm:pt modelId="{776B5D1D-C0FF-44EB-86DE-4095F852E6B7}" type="pres">
      <dgm:prSet presAssocID="{FE7551AC-EEB0-4922-B921-BB3372CE9E21}" presName="lineNode" presStyleLbl="alignAccFollowNode1" presStyleIdx="6" presStyleCnt="12"/>
      <dgm:spPr/>
    </dgm:pt>
    <dgm:pt modelId="{AEE22404-962A-460D-B581-ACD8515E3B50}" type="pres">
      <dgm:prSet presAssocID="{FE7551AC-EEB0-4922-B921-BB3372CE9E21}" presName="lineArrowNode" presStyleLbl="alignAccFollowNode1" presStyleIdx="7" presStyleCnt="12"/>
      <dgm:spPr/>
    </dgm:pt>
    <dgm:pt modelId="{018ADE43-F22B-43AF-A642-956CD3C50C64}" type="pres">
      <dgm:prSet presAssocID="{6EACE872-C1A2-4F0E-AAEF-A2ECE6253291}" presName="sibTransNodeCircle" presStyleLbl="alignNode1" presStyleIdx="2" presStyleCnt="4">
        <dgm:presLayoutVars>
          <dgm:chMax val="0"/>
          <dgm:bulletEnabled/>
        </dgm:presLayoutVars>
      </dgm:prSet>
      <dgm:spPr/>
    </dgm:pt>
    <dgm:pt modelId="{8FDB3F70-8C5B-48CE-BC5E-86CE3D194968}" type="pres">
      <dgm:prSet presAssocID="{6EACE872-C1A2-4F0E-AAEF-A2ECE6253291}" presName="spacerBetweenCircleAndCallout" presStyleCnt="0">
        <dgm:presLayoutVars/>
      </dgm:prSet>
      <dgm:spPr/>
    </dgm:pt>
    <dgm:pt modelId="{3A472C96-72C2-4231-9D46-0DA96083CF1F}" type="pres">
      <dgm:prSet presAssocID="{FE7551AC-EEB0-4922-B921-BB3372CE9E21}" presName="nodeText" presStyleLbl="alignAccFollowNode1" presStyleIdx="8" presStyleCnt="12">
        <dgm:presLayoutVars>
          <dgm:bulletEnabled val="1"/>
        </dgm:presLayoutVars>
      </dgm:prSet>
      <dgm:spPr/>
    </dgm:pt>
    <dgm:pt modelId="{84638078-7838-49B5-ACE2-3B243CFA9CD8}" type="pres">
      <dgm:prSet presAssocID="{6EACE872-C1A2-4F0E-AAEF-A2ECE6253291}" presName="sibTransComposite" presStyleCnt="0"/>
      <dgm:spPr/>
    </dgm:pt>
    <dgm:pt modelId="{1CD7C250-6FF0-45CC-A3B5-A5FA1C018EBF}" type="pres">
      <dgm:prSet presAssocID="{7B637D07-628C-4F65-BE00-681A5D2579FF}" presName="compositeNode" presStyleCnt="0"/>
      <dgm:spPr/>
    </dgm:pt>
    <dgm:pt modelId="{DBCB2812-E774-41F0-839E-03F81A13DC86}" type="pres">
      <dgm:prSet presAssocID="{7B637D07-628C-4F65-BE00-681A5D2579FF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B2B8D222-4A5C-46BA-ADC9-4BBF9909A352}" type="pres">
      <dgm:prSet presAssocID="{7B637D07-628C-4F65-BE00-681A5D2579FF}" presName="parSh" presStyleCnt="0"/>
      <dgm:spPr/>
    </dgm:pt>
    <dgm:pt modelId="{44CA6722-D388-4332-AA20-33F40104C99F}" type="pres">
      <dgm:prSet presAssocID="{7B637D07-628C-4F65-BE00-681A5D2579FF}" presName="lineNode" presStyleLbl="alignAccFollowNode1" presStyleIdx="9" presStyleCnt="12"/>
      <dgm:spPr/>
    </dgm:pt>
    <dgm:pt modelId="{C144BE6C-9828-4BDC-8BFB-DD9BA74C9125}" type="pres">
      <dgm:prSet presAssocID="{7B637D07-628C-4F65-BE00-681A5D2579FF}" presName="lineArrowNode" presStyleLbl="alignAccFollowNode1" presStyleIdx="10" presStyleCnt="12"/>
      <dgm:spPr/>
    </dgm:pt>
    <dgm:pt modelId="{A2F31B43-2C66-441F-81C0-4F90546D65B3}" type="pres">
      <dgm:prSet presAssocID="{260B7563-3FEE-4A6F-A23B-5C05BCAEC8D6}" presName="sibTransNodeCircle" presStyleLbl="alignNode1" presStyleIdx="3" presStyleCnt="4">
        <dgm:presLayoutVars>
          <dgm:chMax val="0"/>
          <dgm:bulletEnabled/>
        </dgm:presLayoutVars>
      </dgm:prSet>
      <dgm:spPr/>
    </dgm:pt>
    <dgm:pt modelId="{427A9154-4044-45FF-BDFB-57F25045B34C}" type="pres">
      <dgm:prSet presAssocID="{260B7563-3FEE-4A6F-A23B-5C05BCAEC8D6}" presName="spacerBetweenCircleAndCallout" presStyleCnt="0">
        <dgm:presLayoutVars/>
      </dgm:prSet>
      <dgm:spPr/>
    </dgm:pt>
    <dgm:pt modelId="{768D78D7-FA7B-4F1B-AA16-C006A1376F90}" type="pres">
      <dgm:prSet presAssocID="{7B637D07-628C-4F65-BE00-681A5D2579FF}" presName="nodeText" presStyleLbl="alignAccFollowNode1" presStyleIdx="11" presStyleCnt="12">
        <dgm:presLayoutVars>
          <dgm:bulletEnabled val="1"/>
        </dgm:presLayoutVars>
      </dgm:prSet>
      <dgm:spPr/>
    </dgm:pt>
  </dgm:ptLst>
  <dgm:cxnLst>
    <dgm:cxn modelId="{5B384F09-A20F-4446-9A31-27105651B639}" type="presOf" srcId="{5BB62C40-7F12-451C-A4C6-EBB8164B7160}" destId="{2F32E418-F97B-42D9-BB1B-B89AD7AEB699}" srcOrd="0" destOrd="0" presId="urn:microsoft.com/office/officeart/2016/7/layout/LinearArrowProcessNumbered"/>
    <dgm:cxn modelId="{83EDDF2F-9014-416A-B214-B82C2BBD759B}" type="presOf" srcId="{7B637D07-628C-4F65-BE00-681A5D2579FF}" destId="{768D78D7-FA7B-4F1B-AA16-C006A1376F90}" srcOrd="0" destOrd="0" presId="urn:microsoft.com/office/officeart/2016/7/layout/LinearArrowProcessNumbered"/>
    <dgm:cxn modelId="{21506940-87B0-4500-9ABA-94E94C34632A}" srcId="{261CA58A-6513-4F81-B35B-2613F6639808}" destId="{5BB62C40-7F12-451C-A4C6-EBB8164B7160}" srcOrd="1" destOrd="0" parTransId="{A1F594D4-73F6-45F0-A8E6-F271242C194C}" sibTransId="{EB41C0B1-0290-4364-B307-5C39C0F3717B}"/>
    <dgm:cxn modelId="{EFE6A562-8D55-46AA-A9AF-F3E5027BDA20}" type="presOf" srcId="{260B7563-3FEE-4A6F-A23B-5C05BCAEC8D6}" destId="{A2F31B43-2C66-441F-81C0-4F90546D65B3}" srcOrd="0" destOrd="0" presId="urn:microsoft.com/office/officeart/2016/7/layout/LinearArrowProcessNumbered"/>
    <dgm:cxn modelId="{2D7D4B4E-41A0-41C0-AE39-566F7515F911}" type="presOf" srcId="{885F6300-ED58-4BB9-9332-1CD516D553D1}" destId="{8FFDA795-160A-4250-B34F-CC74473D6D0A}" srcOrd="0" destOrd="0" presId="urn:microsoft.com/office/officeart/2016/7/layout/LinearArrowProcessNumbered"/>
    <dgm:cxn modelId="{ACBA4976-EA2C-4210-9A3D-759E73C06391}" type="presOf" srcId="{FE7551AC-EEB0-4922-B921-BB3372CE9E21}" destId="{3A472C96-72C2-4231-9D46-0DA96083CF1F}" srcOrd="0" destOrd="0" presId="urn:microsoft.com/office/officeart/2016/7/layout/LinearArrowProcessNumbered"/>
    <dgm:cxn modelId="{D33DDC7D-3CC2-4F91-8633-A70052546EAE}" type="presOf" srcId="{261CA58A-6513-4F81-B35B-2613F6639808}" destId="{AC6C39B3-70D8-47B3-B41B-BC4179877F03}" srcOrd="0" destOrd="0" presId="urn:microsoft.com/office/officeart/2016/7/layout/LinearArrowProcessNumbered"/>
    <dgm:cxn modelId="{1871B180-7CC8-4DDA-A624-5F0A60349DFE}" type="presOf" srcId="{6EACE872-C1A2-4F0E-AAEF-A2ECE6253291}" destId="{018ADE43-F22B-43AF-A642-956CD3C50C64}" srcOrd="0" destOrd="0" presId="urn:microsoft.com/office/officeart/2016/7/layout/LinearArrowProcessNumbered"/>
    <dgm:cxn modelId="{FEF5FE84-60CB-45E9-B41E-BC2108C715FA}" srcId="{261CA58A-6513-4F81-B35B-2613F6639808}" destId="{DC40F4DD-44D4-42DB-8D3E-80AE7AE3D4B8}" srcOrd="0" destOrd="0" parTransId="{35A0EEDB-213E-4241-841E-72FFFB36B045}" sibTransId="{885F6300-ED58-4BB9-9332-1CD516D553D1}"/>
    <dgm:cxn modelId="{498DDE93-C7A8-46D0-8380-5532436F2672}" srcId="{261CA58A-6513-4F81-B35B-2613F6639808}" destId="{7B637D07-628C-4F65-BE00-681A5D2579FF}" srcOrd="3" destOrd="0" parTransId="{4692FE12-60A3-453E-8B31-D1DD963D5D38}" sibTransId="{260B7563-3FEE-4A6F-A23B-5C05BCAEC8D6}"/>
    <dgm:cxn modelId="{219899BA-85AE-4425-AABE-92CDC4E2DF51}" srcId="{261CA58A-6513-4F81-B35B-2613F6639808}" destId="{FE7551AC-EEB0-4922-B921-BB3372CE9E21}" srcOrd="2" destOrd="0" parTransId="{BBF886DE-27F9-4F30-9552-D3E2B3E8DFB7}" sibTransId="{6EACE872-C1A2-4F0E-AAEF-A2ECE6253291}"/>
    <dgm:cxn modelId="{0213A5E3-989C-44E8-981D-39372702101E}" type="presOf" srcId="{EB41C0B1-0290-4364-B307-5C39C0F3717B}" destId="{CDCD5339-235A-4E95-B2EE-682BC41BAFF3}" srcOrd="0" destOrd="0" presId="urn:microsoft.com/office/officeart/2016/7/layout/LinearArrowProcessNumbered"/>
    <dgm:cxn modelId="{FE553AEC-01A1-4DFF-9F77-F967D24361E1}" type="presOf" srcId="{DC40F4DD-44D4-42DB-8D3E-80AE7AE3D4B8}" destId="{6D9C8A45-B09F-4764-8A2F-CD75A807349F}" srcOrd="0" destOrd="0" presId="urn:microsoft.com/office/officeart/2016/7/layout/LinearArrowProcessNumbered"/>
    <dgm:cxn modelId="{D9394949-BD34-4BED-B3D5-3D97B57DAFB9}" type="presParOf" srcId="{AC6C39B3-70D8-47B3-B41B-BC4179877F03}" destId="{B2FC93E0-CE1F-40C1-8DCE-76636B7A5847}" srcOrd="0" destOrd="0" presId="urn:microsoft.com/office/officeart/2016/7/layout/LinearArrowProcessNumbered"/>
    <dgm:cxn modelId="{FD59F780-78B1-4BA3-9719-B38BB0D10977}" type="presParOf" srcId="{B2FC93E0-CE1F-40C1-8DCE-76636B7A5847}" destId="{7F4BE7B9-25CD-4B6C-9B67-A1317BD21F66}" srcOrd="0" destOrd="0" presId="urn:microsoft.com/office/officeart/2016/7/layout/LinearArrowProcessNumbered"/>
    <dgm:cxn modelId="{BA864901-7237-42D4-802C-506864E889F9}" type="presParOf" srcId="{B2FC93E0-CE1F-40C1-8DCE-76636B7A5847}" destId="{9710C3FC-9CB5-46CC-8C9E-E8091B0DCE79}" srcOrd="1" destOrd="0" presId="urn:microsoft.com/office/officeart/2016/7/layout/LinearArrowProcessNumbered"/>
    <dgm:cxn modelId="{DEBB5270-F31F-4D58-A081-32D769162D7C}" type="presParOf" srcId="{9710C3FC-9CB5-46CC-8C9E-E8091B0DCE79}" destId="{B1C7B6B9-713A-4B33-9E4B-43C2B846875F}" srcOrd="0" destOrd="0" presId="urn:microsoft.com/office/officeart/2016/7/layout/LinearArrowProcessNumbered"/>
    <dgm:cxn modelId="{2442FFBD-EEE5-4451-89FC-A174C2A8B239}" type="presParOf" srcId="{9710C3FC-9CB5-46CC-8C9E-E8091B0DCE79}" destId="{9002B78E-1E08-4E27-9215-0F2C19D94084}" srcOrd="1" destOrd="0" presId="urn:microsoft.com/office/officeart/2016/7/layout/LinearArrowProcessNumbered"/>
    <dgm:cxn modelId="{AD7E401E-7A71-4B46-B091-2C437E200360}" type="presParOf" srcId="{9710C3FC-9CB5-46CC-8C9E-E8091B0DCE79}" destId="{8FFDA795-160A-4250-B34F-CC74473D6D0A}" srcOrd="2" destOrd="0" presId="urn:microsoft.com/office/officeart/2016/7/layout/LinearArrowProcessNumbered"/>
    <dgm:cxn modelId="{1B4E3FD1-FADA-401F-A63C-B174CFA10C65}" type="presParOf" srcId="{9710C3FC-9CB5-46CC-8C9E-E8091B0DCE79}" destId="{5CE15897-9FA5-45CF-9CE5-34350D95C307}" srcOrd="3" destOrd="0" presId="urn:microsoft.com/office/officeart/2016/7/layout/LinearArrowProcessNumbered"/>
    <dgm:cxn modelId="{74FBE4C6-0720-4E5E-BD4B-6D3D8E1A50B7}" type="presParOf" srcId="{B2FC93E0-CE1F-40C1-8DCE-76636B7A5847}" destId="{6D9C8A45-B09F-4764-8A2F-CD75A807349F}" srcOrd="2" destOrd="0" presId="urn:microsoft.com/office/officeart/2016/7/layout/LinearArrowProcessNumbered"/>
    <dgm:cxn modelId="{900A41F3-450E-4843-A251-E411D6FA4444}" type="presParOf" srcId="{AC6C39B3-70D8-47B3-B41B-BC4179877F03}" destId="{7C61D014-9931-4A79-A7B5-306220231C9D}" srcOrd="1" destOrd="0" presId="urn:microsoft.com/office/officeart/2016/7/layout/LinearArrowProcessNumbered"/>
    <dgm:cxn modelId="{373110CF-DEA6-4EA0-9F96-4DCFCD21524A}" type="presParOf" srcId="{AC6C39B3-70D8-47B3-B41B-BC4179877F03}" destId="{A72DCB35-3D19-499A-BF52-BB00180071AA}" srcOrd="2" destOrd="0" presId="urn:microsoft.com/office/officeart/2016/7/layout/LinearArrowProcessNumbered"/>
    <dgm:cxn modelId="{570B10C8-6241-4780-AF20-0EA07B82205C}" type="presParOf" srcId="{A72DCB35-3D19-499A-BF52-BB00180071AA}" destId="{46EE0562-90AA-4AF3-98B0-91A139176E6D}" srcOrd="0" destOrd="0" presId="urn:microsoft.com/office/officeart/2016/7/layout/LinearArrowProcessNumbered"/>
    <dgm:cxn modelId="{1220D5B0-7299-4F66-88DC-BCC7F5C0BBE7}" type="presParOf" srcId="{A72DCB35-3D19-499A-BF52-BB00180071AA}" destId="{EB5CBA76-10C2-46C4-9C5B-011155A13D92}" srcOrd="1" destOrd="0" presId="urn:microsoft.com/office/officeart/2016/7/layout/LinearArrowProcessNumbered"/>
    <dgm:cxn modelId="{437159B6-94B1-4398-B843-87146AE35500}" type="presParOf" srcId="{EB5CBA76-10C2-46C4-9C5B-011155A13D92}" destId="{1E5332C3-A458-456F-BB63-9815EB2E7894}" srcOrd="0" destOrd="0" presId="urn:microsoft.com/office/officeart/2016/7/layout/LinearArrowProcessNumbered"/>
    <dgm:cxn modelId="{FD7BC7EA-B843-471B-8F15-FA0B7D86AC07}" type="presParOf" srcId="{EB5CBA76-10C2-46C4-9C5B-011155A13D92}" destId="{1A178F24-BB06-4D9A-8A0D-4D2F61560C1C}" srcOrd="1" destOrd="0" presId="urn:microsoft.com/office/officeart/2016/7/layout/LinearArrowProcessNumbered"/>
    <dgm:cxn modelId="{8240C7D1-6367-46B6-9B97-A8E28D5F1050}" type="presParOf" srcId="{EB5CBA76-10C2-46C4-9C5B-011155A13D92}" destId="{CDCD5339-235A-4E95-B2EE-682BC41BAFF3}" srcOrd="2" destOrd="0" presId="urn:microsoft.com/office/officeart/2016/7/layout/LinearArrowProcessNumbered"/>
    <dgm:cxn modelId="{D6F442F5-EECF-48D3-96B5-D406846F6125}" type="presParOf" srcId="{EB5CBA76-10C2-46C4-9C5B-011155A13D92}" destId="{4554319D-3E16-455D-BA70-AD9DD4DBA94C}" srcOrd="3" destOrd="0" presId="urn:microsoft.com/office/officeart/2016/7/layout/LinearArrowProcessNumbered"/>
    <dgm:cxn modelId="{7D20ED9A-FF37-4E39-A2A5-AB44453C4FA6}" type="presParOf" srcId="{A72DCB35-3D19-499A-BF52-BB00180071AA}" destId="{2F32E418-F97B-42D9-BB1B-B89AD7AEB699}" srcOrd="2" destOrd="0" presId="urn:microsoft.com/office/officeart/2016/7/layout/LinearArrowProcessNumbered"/>
    <dgm:cxn modelId="{EAC9D385-B9B0-4C88-A73A-A169A4DEA151}" type="presParOf" srcId="{AC6C39B3-70D8-47B3-B41B-BC4179877F03}" destId="{959429B0-C1B8-4CBD-87DC-00D90A6C3DC8}" srcOrd="3" destOrd="0" presId="urn:microsoft.com/office/officeart/2016/7/layout/LinearArrowProcessNumbered"/>
    <dgm:cxn modelId="{BB517A9B-6D1C-4F34-AB32-28C43A8B9092}" type="presParOf" srcId="{AC6C39B3-70D8-47B3-B41B-BC4179877F03}" destId="{1BC2BC0F-CBF6-40F3-AAF2-642E5C060AA6}" srcOrd="4" destOrd="0" presId="urn:microsoft.com/office/officeart/2016/7/layout/LinearArrowProcessNumbered"/>
    <dgm:cxn modelId="{A76B5E01-9F97-4E6C-B1EC-2919BC9A67F1}" type="presParOf" srcId="{1BC2BC0F-CBF6-40F3-AAF2-642E5C060AA6}" destId="{A7075A24-BDF3-462E-A071-529B4A87BDE4}" srcOrd="0" destOrd="0" presId="urn:microsoft.com/office/officeart/2016/7/layout/LinearArrowProcessNumbered"/>
    <dgm:cxn modelId="{01D7F17D-B76C-48CC-ADEA-E29A22316352}" type="presParOf" srcId="{1BC2BC0F-CBF6-40F3-AAF2-642E5C060AA6}" destId="{8AF88606-C59B-4C9C-AE3A-DE643A74040F}" srcOrd="1" destOrd="0" presId="urn:microsoft.com/office/officeart/2016/7/layout/LinearArrowProcessNumbered"/>
    <dgm:cxn modelId="{76E06BEB-CF14-4721-A6E5-067CC79E7839}" type="presParOf" srcId="{8AF88606-C59B-4C9C-AE3A-DE643A74040F}" destId="{776B5D1D-C0FF-44EB-86DE-4095F852E6B7}" srcOrd="0" destOrd="0" presId="urn:microsoft.com/office/officeart/2016/7/layout/LinearArrowProcessNumbered"/>
    <dgm:cxn modelId="{A4DE0689-7FB1-4937-855A-644A039F891C}" type="presParOf" srcId="{8AF88606-C59B-4C9C-AE3A-DE643A74040F}" destId="{AEE22404-962A-460D-B581-ACD8515E3B50}" srcOrd="1" destOrd="0" presId="urn:microsoft.com/office/officeart/2016/7/layout/LinearArrowProcessNumbered"/>
    <dgm:cxn modelId="{48271F0E-5B60-4FC9-9545-93D3101E8B08}" type="presParOf" srcId="{8AF88606-C59B-4C9C-AE3A-DE643A74040F}" destId="{018ADE43-F22B-43AF-A642-956CD3C50C64}" srcOrd="2" destOrd="0" presId="urn:microsoft.com/office/officeart/2016/7/layout/LinearArrowProcessNumbered"/>
    <dgm:cxn modelId="{4A73C51E-D762-4D92-8D45-9196E98A6444}" type="presParOf" srcId="{8AF88606-C59B-4C9C-AE3A-DE643A74040F}" destId="{8FDB3F70-8C5B-48CE-BC5E-86CE3D194968}" srcOrd="3" destOrd="0" presId="urn:microsoft.com/office/officeart/2016/7/layout/LinearArrowProcessNumbered"/>
    <dgm:cxn modelId="{AD3F09F9-1F05-49ED-AADA-4441177B6929}" type="presParOf" srcId="{1BC2BC0F-CBF6-40F3-AAF2-642E5C060AA6}" destId="{3A472C96-72C2-4231-9D46-0DA96083CF1F}" srcOrd="2" destOrd="0" presId="urn:microsoft.com/office/officeart/2016/7/layout/LinearArrowProcessNumbered"/>
    <dgm:cxn modelId="{E227E4AD-FAFC-4C4C-B35D-0E063904C057}" type="presParOf" srcId="{AC6C39B3-70D8-47B3-B41B-BC4179877F03}" destId="{84638078-7838-49B5-ACE2-3B243CFA9CD8}" srcOrd="5" destOrd="0" presId="urn:microsoft.com/office/officeart/2016/7/layout/LinearArrowProcessNumbered"/>
    <dgm:cxn modelId="{E60E834F-A6B4-4B50-B582-668BE7E43F38}" type="presParOf" srcId="{AC6C39B3-70D8-47B3-B41B-BC4179877F03}" destId="{1CD7C250-6FF0-45CC-A3B5-A5FA1C018EBF}" srcOrd="6" destOrd="0" presId="urn:microsoft.com/office/officeart/2016/7/layout/LinearArrowProcessNumbered"/>
    <dgm:cxn modelId="{72D1B3A6-A471-4791-B79B-132E6DFC18F5}" type="presParOf" srcId="{1CD7C250-6FF0-45CC-A3B5-A5FA1C018EBF}" destId="{DBCB2812-E774-41F0-839E-03F81A13DC86}" srcOrd="0" destOrd="0" presId="urn:microsoft.com/office/officeart/2016/7/layout/LinearArrowProcessNumbered"/>
    <dgm:cxn modelId="{5FB2818A-4801-4975-8031-C2B7D9AD63DD}" type="presParOf" srcId="{1CD7C250-6FF0-45CC-A3B5-A5FA1C018EBF}" destId="{B2B8D222-4A5C-46BA-ADC9-4BBF9909A352}" srcOrd="1" destOrd="0" presId="urn:microsoft.com/office/officeart/2016/7/layout/LinearArrowProcessNumbered"/>
    <dgm:cxn modelId="{2C24A8A5-005A-4E45-8864-670E593705D5}" type="presParOf" srcId="{B2B8D222-4A5C-46BA-ADC9-4BBF9909A352}" destId="{44CA6722-D388-4332-AA20-33F40104C99F}" srcOrd="0" destOrd="0" presId="urn:microsoft.com/office/officeart/2016/7/layout/LinearArrowProcessNumbered"/>
    <dgm:cxn modelId="{8E61EDE5-4E44-4F74-BA26-0EAF2C60357D}" type="presParOf" srcId="{B2B8D222-4A5C-46BA-ADC9-4BBF9909A352}" destId="{C144BE6C-9828-4BDC-8BFB-DD9BA74C9125}" srcOrd="1" destOrd="0" presId="urn:microsoft.com/office/officeart/2016/7/layout/LinearArrowProcessNumbered"/>
    <dgm:cxn modelId="{8175A780-0F3C-469E-8570-D837414C377D}" type="presParOf" srcId="{B2B8D222-4A5C-46BA-ADC9-4BBF9909A352}" destId="{A2F31B43-2C66-441F-81C0-4F90546D65B3}" srcOrd="2" destOrd="0" presId="urn:microsoft.com/office/officeart/2016/7/layout/LinearArrowProcessNumbered"/>
    <dgm:cxn modelId="{E6134B41-ED8A-4779-89B4-F71B372FA306}" type="presParOf" srcId="{B2B8D222-4A5C-46BA-ADC9-4BBF9909A352}" destId="{427A9154-4044-45FF-BDFB-57F25045B34C}" srcOrd="3" destOrd="0" presId="urn:microsoft.com/office/officeart/2016/7/layout/LinearArrowProcessNumbered"/>
    <dgm:cxn modelId="{F761E5BC-90E1-455F-B9A2-1DAA48B4914D}" type="presParOf" srcId="{1CD7C250-6FF0-45CC-A3B5-A5FA1C018EBF}" destId="{768D78D7-FA7B-4F1B-AA16-C006A1376F90}" srcOrd="2" destOrd="0" presId="urn:microsoft.com/office/officeart/2016/7/layout/LinearArrow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C7B6B9-713A-4B33-9E4B-43C2B846875F}">
      <dsp:nvSpPr>
        <dsp:cNvPr id="0" name=""/>
        <dsp:cNvSpPr/>
      </dsp:nvSpPr>
      <dsp:spPr>
        <a:xfrm>
          <a:off x="1314449" y="1110052"/>
          <a:ext cx="1051560" cy="7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02B78E-1E08-4E27-9215-0F2C19D94084}">
      <dsp:nvSpPr>
        <dsp:cNvPr id="0" name=""/>
        <dsp:cNvSpPr/>
      </dsp:nvSpPr>
      <dsp:spPr>
        <a:xfrm>
          <a:off x="2429103" y="1021754"/>
          <a:ext cx="120929" cy="227084"/>
        </a:xfrm>
        <a:prstGeom prst="chevron">
          <a:avLst>
            <a:gd name="adj" fmla="val 9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FDA795-160A-4250-B34F-CC74473D6D0A}">
      <dsp:nvSpPr>
        <dsp:cNvPr id="0" name=""/>
        <dsp:cNvSpPr/>
      </dsp:nvSpPr>
      <dsp:spPr>
        <a:xfrm>
          <a:off x="634866" y="561949"/>
          <a:ext cx="1096277" cy="10962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42" tIns="42542" rIns="42542" bIns="42542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1</a:t>
          </a:r>
        </a:p>
      </dsp:txBody>
      <dsp:txXfrm>
        <a:off x="795412" y="722495"/>
        <a:ext cx="775185" cy="775185"/>
      </dsp:txXfrm>
    </dsp:sp>
    <dsp:sp modelId="{6D9C8A45-B09F-4764-8A2F-CD75A807349F}">
      <dsp:nvSpPr>
        <dsp:cNvPr id="0" name=""/>
        <dsp:cNvSpPr/>
      </dsp:nvSpPr>
      <dsp:spPr>
        <a:xfrm>
          <a:off x="0" y="1823824"/>
          <a:ext cx="2366010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33" tIns="165100" rIns="186633" bIns="1651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Mục tiêu:</a:t>
          </a:r>
        </a:p>
      </dsp:txBody>
      <dsp:txXfrm>
        <a:off x="0" y="2216944"/>
        <a:ext cx="2366010" cy="1572480"/>
      </dsp:txXfrm>
    </dsp:sp>
    <dsp:sp modelId="{1E5332C3-A458-456F-BB63-9815EB2E7894}">
      <dsp:nvSpPr>
        <dsp:cNvPr id="0" name=""/>
        <dsp:cNvSpPr/>
      </dsp:nvSpPr>
      <dsp:spPr>
        <a:xfrm>
          <a:off x="2628899" y="1110016"/>
          <a:ext cx="2366010" cy="7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178F24-BB06-4D9A-8A0D-4D2F61560C1C}">
      <dsp:nvSpPr>
        <dsp:cNvPr id="0" name=""/>
        <dsp:cNvSpPr/>
      </dsp:nvSpPr>
      <dsp:spPr>
        <a:xfrm>
          <a:off x="5058003" y="1021721"/>
          <a:ext cx="120929" cy="227130"/>
        </a:xfrm>
        <a:prstGeom prst="chevron">
          <a:avLst>
            <a:gd name="adj" fmla="val 9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CD5339-235A-4E95-B2EE-682BC41BAFF3}">
      <dsp:nvSpPr>
        <dsp:cNvPr id="0" name=""/>
        <dsp:cNvSpPr/>
      </dsp:nvSpPr>
      <dsp:spPr>
        <a:xfrm>
          <a:off x="3263766" y="561913"/>
          <a:ext cx="1096277" cy="10962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42" tIns="42542" rIns="42542" bIns="42542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2</a:t>
          </a:r>
        </a:p>
      </dsp:txBody>
      <dsp:txXfrm>
        <a:off x="3424312" y="722459"/>
        <a:ext cx="775185" cy="775185"/>
      </dsp:txXfrm>
    </dsp:sp>
    <dsp:sp modelId="{2F32E418-F97B-42D9-BB1B-B89AD7AEB699}">
      <dsp:nvSpPr>
        <dsp:cNvPr id="0" name=""/>
        <dsp:cNvSpPr/>
      </dsp:nvSpPr>
      <dsp:spPr>
        <a:xfrm>
          <a:off x="2628899" y="1823785"/>
          <a:ext cx="2366010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33" tIns="165100" rIns="186633" bIns="1651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Tính năng website:</a:t>
          </a:r>
        </a:p>
      </dsp:txBody>
      <dsp:txXfrm>
        <a:off x="2628899" y="2216905"/>
        <a:ext cx="2366010" cy="1572480"/>
      </dsp:txXfrm>
    </dsp:sp>
    <dsp:sp modelId="{776B5D1D-C0FF-44EB-86DE-4095F852E6B7}">
      <dsp:nvSpPr>
        <dsp:cNvPr id="0" name=""/>
        <dsp:cNvSpPr/>
      </dsp:nvSpPr>
      <dsp:spPr>
        <a:xfrm>
          <a:off x="5257800" y="1110033"/>
          <a:ext cx="2366010" cy="7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E22404-962A-460D-B581-ACD8515E3B50}">
      <dsp:nvSpPr>
        <dsp:cNvPr id="0" name=""/>
        <dsp:cNvSpPr/>
      </dsp:nvSpPr>
      <dsp:spPr>
        <a:xfrm>
          <a:off x="7686903" y="1021735"/>
          <a:ext cx="120929" cy="227143"/>
        </a:xfrm>
        <a:prstGeom prst="chevron">
          <a:avLst>
            <a:gd name="adj" fmla="val 9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8ADE43-F22B-43AF-A642-956CD3C50C64}">
      <dsp:nvSpPr>
        <dsp:cNvPr id="0" name=""/>
        <dsp:cNvSpPr/>
      </dsp:nvSpPr>
      <dsp:spPr>
        <a:xfrm>
          <a:off x="5892666" y="561930"/>
          <a:ext cx="1096277" cy="10962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42" tIns="42542" rIns="42542" bIns="42542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3</a:t>
          </a:r>
        </a:p>
      </dsp:txBody>
      <dsp:txXfrm>
        <a:off x="6053212" y="722476"/>
        <a:ext cx="775185" cy="775185"/>
      </dsp:txXfrm>
    </dsp:sp>
    <dsp:sp modelId="{3A472C96-72C2-4231-9D46-0DA96083CF1F}">
      <dsp:nvSpPr>
        <dsp:cNvPr id="0" name=""/>
        <dsp:cNvSpPr/>
      </dsp:nvSpPr>
      <dsp:spPr>
        <a:xfrm>
          <a:off x="5257800" y="1823824"/>
          <a:ext cx="2366010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33" tIns="165100" rIns="186633" bIns="1651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Sitemap:</a:t>
          </a:r>
        </a:p>
      </dsp:txBody>
      <dsp:txXfrm>
        <a:off x="5257800" y="2216944"/>
        <a:ext cx="2366010" cy="1572480"/>
      </dsp:txXfrm>
    </dsp:sp>
    <dsp:sp modelId="{44CA6722-D388-4332-AA20-33F40104C99F}">
      <dsp:nvSpPr>
        <dsp:cNvPr id="0" name=""/>
        <dsp:cNvSpPr/>
      </dsp:nvSpPr>
      <dsp:spPr>
        <a:xfrm>
          <a:off x="7886700" y="1110033"/>
          <a:ext cx="1183005" cy="7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F31B43-2C66-441F-81C0-4F90546D65B3}">
      <dsp:nvSpPr>
        <dsp:cNvPr id="0" name=""/>
        <dsp:cNvSpPr/>
      </dsp:nvSpPr>
      <dsp:spPr>
        <a:xfrm>
          <a:off x="8521566" y="561930"/>
          <a:ext cx="1096277" cy="10962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42" tIns="42542" rIns="42542" bIns="42542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4</a:t>
          </a:r>
        </a:p>
      </dsp:txBody>
      <dsp:txXfrm>
        <a:off x="8682112" y="722476"/>
        <a:ext cx="775185" cy="775185"/>
      </dsp:txXfrm>
    </dsp:sp>
    <dsp:sp modelId="{768D78D7-FA7B-4F1B-AA16-C006A1376F90}">
      <dsp:nvSpPr>
        <dsp:cNvPr id="0" name=""/>
        <dsp:cNvSpPr/>
      </dsp:nvSpPr>
      <dsp:spPr>
        <a:xfrm>
          <a:off x="7886700" y="1823824"/>
          <a:ext cx="2366010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33" tIns="165100" rIns="186633" bIns="1651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Giao diện trên trang chủ (hình ảnh minh học)</a:t>
          </a:r>
        </a:p>
      </dsp:txBody>
      <dsp:txXfrm>
        <a:off x="7886700" y="2216944"/>
        <a:ext cx="2366010" cy="1572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ArrowProcessNumbered">
  <dgm:title val="Linear Arrow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shape called UpArrowCallout. Also the nodes are connected by an arrow like shape emphasizing the process natur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op="equ"/>
      <dgm:constr type="w" for="ch" forName="sibTransComposite" refType="w" refFor="ch" refForName="compositeNode" fact="0"/>
      <dgm:constr type="w" for="des" forName="parTx"/>
      <dgm:constr type="h" for="des" forName="parTx" op="equ"/>
      <dgm:constr type="h" for="des" forName="parSh" op="equ"/>
      <dgm:constr type="w" for="des" forName="nodeText"/>
      <dgm:constr type="h" for="des" forName="nodeText" op="equ"/>
      <dgm:constr type="w" for="des" forName="parSh"/>
      <dgm:constr type="w" for="des" forName="parSh" op="equ"/>
      <dgm:constr type="primFontSz" for="des" forName="parTx" val="26"/>
      <dgm:constr type="primFontSz" for="des" forName="parTx" op="equ"/>
      <dgm:constr type="primFontSz" for="des" forName="parSh" op="equ"/>
      <dgm:constr type="primFontSz" for="des" forName="nodeText" op="equ"/>
      <dgm:constr type="secFontSz" for="des" forName="nodeText" op="equ"/>
      <dgm:constr type="primFontSz" for="des" forName="sibTransNodeCircle" op="equ"/>
      <dgm:constr type="h" for="des" forName="sibTransNodeCircle" op="equ"/>
      <dgm:constr type="w" for="des" forName="sibTransNodeCircle" op="equ"/>
      <dgm:constr type="h" for="des" forName="parTx" refType="primFontSz" refFor="des" refForName="parTx" fact="1.5"/>
      <dgm:constr type="h" for="ch" forName="compositeNode" refType="h"/>
      <dgm:constr type="h" for="des" forName="parSh" refType="w"/>
      <dgm:constr type="h" for="des" forName="nodeText" refType="primFontSz" refFor="des" refForName="parTx" fact="2.1"/>
      <dgm:constr type="h" for="des" forName="parSh" refType="h" refFor="des" refForName="parTx" op="lte" fact="1.2"/>
      <dgm:constr type="h" for="des" forName="parSh" refType="h" refFor="des" refForName="parTx" op="gte" fact="1.2"/>
    </dgm:constrLst>
    <dgm:ruleLst>
      <dgm:rule type="primFontSz" for="des" forName="parSh" val="5" fact="NaN" max="NaN"/>
    </dgm:ruleLst>
    <dgm:forEach name="Name3" axis="ch" ptType="node">
      <dgm:layoutNode name="compositeNode">
        <dgm:alg type="composite"/>
        <dgm:shape xmlns:r="http://schemas.openxmlformats.org/officeDocument/2006/relationships" r:blip="">
          <dgm:adjLst/>
        </dgm:shape>
        <dgm:presOf/>
        <dgm:choose name="Name004">
          <dgm:if name="Name5" axis="self" ptType="node" func="cnt" op="equ" val="0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/>
              <dgm:constr type="t" for="ch" forName="nodeText" refType="b" refFor="ch" refForName="parSh"/>
            </dgm:constrLst>
          </dgm:if>
          <dgm:else name="Name6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 fact="0.9"/>
              <dgm:constr type="t" for="ch" forName="nodeText" refType="b" refFor="ch" refForName="parSh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zOrderOff="1" hideGeom="1">
            <dgm:adjLst/>
          </dgm:shape>
          <dgm:presOf/>
          <dgm:constrLst>
            <dgm:constr type="h" refType="w" op="lte" fact="0.4"/>
            <dgm:constr type="h"/>
          </dgm:constrLst>
          <dgm:ruleLst>
            <dgm:rule type="h" val="INF" fact="NaN" max="NaN"/>
          </dgm:ruleLst>
        </dgm:layoutNode>
        <dgm:layoutNode name="parSh">
          <dgm:alg type="composite"/>
          <dgm:shape xmlns:r="http://schemas.openxmlformats.org/officeDocument/2006/relationships" r:blip="">
            <dgm:adjLst/>
          </dgm:shape>
          <dgm:presOf axis="self" ptType="node"/>
          <dgm:choose name="casesForFirstAndLastNode">
            <dgm:if name="ifFirstNode" axis="self" ptType="node" func="pos" op="equ" val="1">
              <dgm:choose name="removeLineWhenOnlyOneNode">
                <dgm:if name="ifOnlyOneNode" axis="followSib" ptType="node" func="cnt" op="equ" val="0">
                  <dgm:constrLst>
                    <dgm:constr type="h"/>
                    <dgm:constr type="h" for="ch" forName="lineNode" val="0.002"/>
                    <dgm:constr type="w" for="ch" forName="lineNode" refType="w" fact="0"/>
                    <dgm:constr type="w" for="ch" forName="lineArrowNode" refType="w" fact="0"/>
                    <dgm:constr type="h" for="ch" forName="lineArrowNode" refType="h" fact="0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if>
                <dgm:else name="ifMoreThanOneNode">
                  <dgm:constrLst>
                    <dgm:constr type="h"/>
                    <dgm:constr type="h" for="ch" forName="lineNode" val="0.002"/>
                    <dgm:constr type="w" for="ch" forName="lineNode" refType="w" fact="0.4"/>
                    <dgm:constr type="l" for="ch" forName="lineNode" refType="w" fact="0.5"/>
                    <dgm:constr type="w" for="ch" forName="lineArrowNode" refType="w" fact="0.046"/>
                    <dgm:constr type="h" for="ch" forName="lineArrowNode" refType="h" fact="0.18"/>
                    <dgm:constr type="l" for="ch" forName="lineArrowNode" refType="w" fact="0.924"/>
                    <dgm:constr type="t" for="ch" forName="lineArrowNode" refType="h" fact="0.18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else>
              </dgm:choose>
            </dgm:if>
            <dgm:if name="ifLastNode" axis="self" ptType="node" func="revPos" op="equ" val="1">
              <dgm:constrLst>
                <dgm:constr type="h"/>
                <dgm:constr type="h" for="ch" forName="lineNode" val="0.002"/>
                <dgm:constr type="w" for="ch" forName="lineNode" refType="w" fact="0.45"/>
                <dgm:constr type="w" for="ch" forName="lineArrowNode" refType="w" fact="0"/>
                <dgm:constr type="h" for="ch" forName="lineArrowNode" refType="h" fact="0"/>
                <dgm:constr type="ctrY" for="ch" forName="lineNode" refType="ctrY" refFor="ch" refForName="sibTransNodeCircle"/>
                <dgm:constr type="h" for="ch" forName="sibTransNodeCircle" refType="h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if>
            <dgm:else name="allOtherNodes">
              <dgm:constrLst>
                <dgm:constr type="h"/>
                <dgm:constr type="h" for="ch" forName="lineNode" val="0.002"/>
                <dgm:constr type="w" for="ch" forName="lineNode" refType="w" fact="0.9"/>
                <dgm:constr type="w" for="ch" forName="lineArrowNode" refType="w" fact="0.046"/>
                <dgm:constr type="h" for="ch" forName="lineArrowNode" refType="h" fact="0.18"/>
                <dgm:constr type="l" for="ch" forName="lineArrowNode" refType="w" fact="0.924"/>
                <dgm:constr type="t" for="ch" forName="lineArrowNode" refType="h" fact="0.18"/>
                <dgm:constr type="ctrY" for="ch" forName="lineNode" refType="ctrY" refFor="ch" refForName="sibTransNodeCircle"/>
                <dgm:constr type="h" for="ch" forName="sibTransNodeCircle" refType="h" fact="0.9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else>
          </dgm:choose>
          <dgm:layoutNode name="lineNode" styleLbl="alignAccFollowNode1">
            <dgm:alg type="sp"/>
            <dgm:shape xmlns:r="http://schemas.openxmlformats.org/officeDocument/2006/relationships" type="rect" r:blip="">
              <dgm:adjLst/>
            </dgm:shape>
            <dgm:presOf/>
            <dgm:constrLst/>
            <dgm:ruleLst/>
          </dgm:layoutNode>
          <dgm:layoutNode name="lineArrowNode" styleLbl="alignAccFollowNode1">
            <dgm:alg type="sp"/>
            <dgm:shape xmlns:r="http://schemas.openxmlformats.org/officeDocument/2006/relationships" type="chevron" r:blip="">
              <dgm:adjLst>
                <dgm:adj idx="1" val="0.9"/>
              </dgm:adjLst>
            </dgm:shape>
            <dgm:presOf/>
            <dgm:ruleLst/>
          </dgm:layoutNode>
          <dgm:forEach name="Name19" axis="followSib" ptType="sibTrans" hideLastTrans="0" cnt="1">
            <dgm:layoutNode name="sibTransNodeCircle" styleLbl="alignNode1">
              <dgm:varLst>
                <dgm:chMax val="0"/>
                <dgm:bulletEnabled/>
              </dgm:varLst>
              <dgm:presOf axis="self" ptType="sibTrans"/>
              <dgm:alg type="tx">
                <dgm:param type="txAnchorVert" val="mid"/>
                <dgm:param type="txAnchorHorzCh" val="ctr"/>
                <dgm:param type="parTxRTLAlign" val="l"/>
              </dgm:alg>
              <dgm:shape xmlns:r="http://schemas.openxmlformats.org/officeDocument/2006/relationships" type="ellipse" r:blip="">
                <dgm:adjLst/>
              </dgm:shape>
              <dgm:constrLst>
                <dgm:constr type="w" refType="h" op="equ"/>
                <dgm:constr type="primFontSz" val="60"/>
                <dgm:constr type="tMarg" refType="w" fact="0.11"/>
                <dgm:constr type="lMarg" refType="w" fact="0.11"/>
                <dgm:constr type="rMarg" refType="w" fact="0.11"/>
                <dgm:constr type="bMarg" refType="w" fact="0.11"/>
              </dgm:constrLst>
              <dgm:ruleLst>
                <dgm:rule type="primFontSz" val="14" fact="NaN" max="NaN"/>
              </dgm:ruleLst>
            </dgm:layoutNode>
            <dgm:layoutNode name="spacerBetweenCircleAndCallout">
              <dgm:varLst/>
              <dgm:presOf/>
              <dgm:alg type="sp"/>
              <dgm:shape xmlns:r="http://schemas.openxmlformats.org/officeDocument/2006/relationships" r:blip="">
                <dgm:adjLst/>
              </dgm:shape>
              <dgm:constrLst/>
              <dgm:ruleLst/>
            </dgm:layoutNode>
          </dgm:forEach>
          <dgm:presOf/>
          <dgm:ruleLst/>
        </dgm:layoutNode>
        <dgm:layoutNode name="nodeText" styleLbl="alignAccFollowNode1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upArrowCallout" r:blip="">
            <dgm:adjLst>
              <dgm:adj idx="1" val="0.5"/>
              <dgm:adj idx="2" val="0.2"/>
              <dgm:adj idx="3" val="0.2"/>
              <dgm:adj idx="4" val="1"/>
            </dgm:adjLst>
          </dgm:shape>
          <dgm:presOf axis="desOrSelf" ptType="node"/>
          <dgm:constrLst>
            <dgm:constr type="secFontSz" val="16"/>
            <dgm:constr type="primFontSz" val="26"/>
            <dgm:constr type="h"/>
            <dgm:constr type="tMarg" val="13"/>
            <dgm:constr type="lMarg" refType="w" fact="0.2236"/>
            <dgm:constr type="rMarg" refType="w" fact="0.2236"/>
            <dgm:constr type="bMarg" val="13"/>
          </dgm:constrLst>
          <dgm:ruleLst>
            <dgm:rule type="secFontSz" val="11" fact="NaN" max="NaN"/>
            <dgm:rule type="primFontSz" val="11" fact="NaN" max="NaN"/>
            <dgm:rule type="h" val="INF" fact="NaN" max="NaN"/>
          </dgm:ruleLst>
        </dgm:layoutNode>
      </dgm:layoutNode>
      <dgm:forEach name="sibTransForEach" axis="followSib" ptType="sibTrans" cnt="1">
        <dgm:layoutNode name="sibTransComposite" styleLbl="alignAccFollowNode1">
          <dgm:alg type="sp"/>
          <dgm:shape xmlns:r="http://schemas.openxmlformats.org/officeDocument/2006/relationships" r:blip="">
            <dgm:adjLst/>
          </dgm:shape>
          <dgm:ruleLst/>
        </dgm:layoutNode>
        <dgm:ruleLst>
          <dgm:rule type="h" val="INF" fact="NaN" max="NaN"/>
        </dgm:ruleLst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EBBD4-D6FB-4D79-AB11-E1A7CB2724B9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0B61D-3FEE-40AF-A4CB-834487C6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294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0B61D-3FEE-40AF-A4CB-834487C642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00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B1FD-BFF5-4E85-B472-581EF7D78C13}" type="datetime1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59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DDF3-0A56-4938-8E4A-8A1A29710D4D}" type="datetime1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49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204F7-2025-473D-942D-DE3CB7620376}" type="datetime1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76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A87-FE02-459B-8694-D8D225623E25}" type="datetime1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45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AE1F-A778-4DC9-986C-B91BAB7D15CC}" type="datetime1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4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6ADA-3676-4160-A4D8-9970ADBFC838}" type="datetime1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35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5F32F-7AFE-418B-9601-33761B9B2A38}" type="datetime1">
              <a:rPr lang="en-US" smtClean="0"/>
              <a:t>3/16/2017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3C82-DF51-4CC4-8BCB-AC118CC114A9}" type="datetime1">
              <a:rPr lang="en-US" smtClean="0"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11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FB58-2A7A-470C-8741-51D6ECCE62D4}" type="datetime1">
              <a:rPr lang="en-US" smtClean="0"/>
              <a:t>3/16/2017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598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3051-2DFC-451E-804A-329F26D868D5}" type="datetime1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3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DB7A-25C2-4C7C-B635-D30069C9BD3D}" type="datetime1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39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2E956-7744-4B57-8DB2-26C78C3902C2}" type="datetime1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94463-A188-4054-AB45-397A44D75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8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5480" y="1556792"/>
            <a:ext cx="9613289" cy="1752600"/>
          </a:xfrm>
        </p:spPr>
        <p:txBody>
          <a:bodyPr anchor="ctr">
            <a:noAutofit/>
          </a:bodyPr>
          <a:lstStyle/>
          <a:p>
            <a:r>
              <a:rPr lang="en-US" sz="4400" b="1">
                <a:solidFill>
                  <a:srgbClr val="0070C0"/>
                </a:solidFill>
              </a:rPr>
              <a:t>BÁO CÁO THỰC HÀNH MÔN HỌC</a:t>
            </a:r>
          </a:p>
          <a:p>
            <a:r>
              <a:rPr lang="en-US" sz="4000" b="1">
                <a:solidFill>
                  <a:srgbClr val="0070C0"/>
                </a:solidFill>
              </a:rPr>
              <a:t>Internet Marketing/ Digital Marketing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5519937" y="4653136"/>
            <a:ext cx="5004336" cy="2016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>
                <a:solidFill>
                  <a:schemeClr val="tx1"/>
                </a:solidFill>
              </a:rPr>
              <a:t>GVHD: </a:t>
            </a:r>
            <a:r>
              <a:rPr lang="en-US" sz="2400">
                <a:solidFill>
                  <a:schemeClr val="tx1"/>
                </a:solidFill>
              </a:rPr>
              <a:t>Ths. Nguyễn Ngọc Bích Trâm</a:t>
            </a:r>
          </a:p>
          <a:p>
            <a:pPr>
              <a:tabLst>
                <a:tab pos="4210050" algn="r"/>
              </a:tabLst>
            </a:pPr>
            <a:r>
              <a:rPr lang="en-US" sz="2400" b="1">
                <a:solidFill>
                  <a:schemeClr val="tx1"/>
                </a:solidFill>
              </a:rPr>
              <a:t>SVTH:</a:t>
            </a:r>
          </a:p>
          <a:p>
            <a:r>
              <a:rPr lang="en-US" sz="2400" b="1">
                <a:solidFill>
                  <a:schemeClr val="tx1"/>
                </a:solidFill>
              </a:rPr>
              <a:t>MSSV: </a:t>
            </a:r>
          </a:p>
          <a:p>
            <a:r>
              <a:rPr lang="en-US" sz="2400" b="1">
                <a:solidFill>
                  <a:schemeClr val="tx1"/>
                </a:solidFill>
              </a:rPr>
              <a:t>Lớp: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89201" y="3742737"/>
            <a:ext cx="706584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/>
              <a:t>Website: http:// 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34017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4"/>
          <p:cNvSpPr txBox="1">
            <a:spLocks noChangeArrowheads="1"/>
          </p:cNvSpPr>
          <p:nvPr/>
        </p:nvSpPr>
        <p:spPr bwMode="auto">
          <a:xfrm>
            <a:off x="4541435" y="484617"/>
            <a:ext cx="300595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4400" b="1">
                <a:solidFill>
                  <a:schemeClr val="bg1"/>
                </a:solidFill>
                <a:latin typeface="Arial" charset="0"/>
                <a:ea typeface="Verdana" pitchFamily="34" charset="0"/>
              </a:rPr>
              <a:t>NỘI DUNG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51384" y="365125"/>
            <a:ext cx="10515600" cy="888933"/>
          </a:xfrm>
        </p:spPr>
        <p:txBody>
          <a:bodyPr>
            <a:normAutofit/>
          </a:bodyPr>
          <a:lstStyle/>
          <a:p>
            <a:r>
              <a:rPr lang="en-US" sz="3600" b="1"/>
              <a:t>Nội dung trình bày: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51384" y="1556792"/>
            <a:ext cx="10515600" cy="435133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3200"/>
              <a:t>Giới thiệu website</a:t>
            </a:r>
          </a:p>
          <a:p>
            <a:pPr marL="457200" indent="-457200">
              <a:buAutoNum type="arabicPeriod"/>
            </a:pPr>
            <a:r>
              <a:rPr lang="en-US" sz="3200"/>
              <a:t>Thực hành Internet marketing </a:t>
            </a:r>
          </a:p>
          <a:p>
            <a:pPr marL="0" indent="0">
              <a:buNone/>
            </a:pPr>
            <a:r>
              <a:rPr lang="en-US" sz="3200"/>
              <a:t>3. Định h</a:t>
            </a:r>
            <a:r>
              <a:rPr lang="vi-VN" sz="3200"/>
              <a:t>ư</a:t>
            </a:r>
            <a:r>
              <a:rPr lang="en-US" sz="3200"/>
              <a:t>ớng phát triển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1134" y="5584964"/>
            <a:ext cx="11276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* L</a:t>
            </a:r>
            <a:r>
              <a:rPr lang="vi-VN" i="1">
                <a:solidFill>
                  <a:srgbClr val="FF0000"/>
                </a:solidFill>
              </a:rPr>
              <a:t>ư</a:t>
            </a:r>
            <a:r>
              <a:rPr lang="en-US" i="1">
                <a:solidFill>
                  <a:srgbClr val="FF0000"/>
                </a:solidFill>
              </a:rPr>
              <a:t>u ý: Đây là các nội dung cần trình bày, sinh viên thực hiện nhiều có thể bổ sung trong file để GVHD chấm điểm</a:t>
            </a:r>
          </a:p>
          <a:p>
            <a:r>
              <a:rPr lang="en-US" i="1">
                <a:solidFill>
                  <a:srgbClr val="FF0000"/>
                </a:solidFill>
              </a:rPr>
              <a:t>* Sinh viên thiết kế lại slide theo mục đích trình bày</a:t>
            </a:r>
          </a:p>
        </p:txBody>
      </p:sp>
    </p:spTree>
    <p:extLst>
      <p:ext uri="{BB962C8B-B14F-4D97-AF65-F5344CB8AC3E}">
        <p14:creationId xmlns:p14="http://schemas.microsoft.com/office/powerpoint/2010/main" val="2810116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/>
              <a:t>1. Giới thiệu website</a:t>
            </a:r>
          </a:p>
        </p:txBody>
      </p:sp>
      <p:graphicFrame>
        <p:nvGraphicFramePr>
          <p:cNvPr id="6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990442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3908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20688"/>
            <a:ext cx="10515600" cy="5556275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Title (trang chủ):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Decription (trang chủ):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Keyword website:</a:t>
            </a:r>
          </a:p>
        </p:txBody>
      </p:sp>
    </p:spTree>
    <p:extLst>
      <p:ext uri="{BB962C8B-B14F-4D97-AF65-F5344CB8AC3E}">
        <p14:creationId xmlns:p14="http://schemas.microsoft.com/office/powerpoint/2010/main" val="1863947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Thực hành Seo cho bài viết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Số l</a:t>
            </a:r>
            <a:r>
              <a:rPr lang="vi-VN"/>
              <a:t>ư</a:t>
            </a:r>
            <a:r>
              <a:rPr lang="en-US"/>
              <a:t>ợng bài viết thực hành: </a:t>
            </a:r>
          </a:p>
          <a:p>
            <a:r>
              <a:rPr lang="en-US"/>
              <a:t>URL:</a:t>
            </a:r>
          </a:p>
          <a:p>
            <a:r>
              <a:rPr lang="en-US"/>
              <a:t>Điểm số SEO:</a:t>
            </a:r>
          </a:p>
          <a:p>
            <a:r>
              <a:rPr lang="en-US"/>
              <a:t>Hình ảnh chụp nội dung điều chỉnh Yoast SEO</a:t>
            </a:r>
          </a:p>
        </p:txBody>
      </p:sp>
    </p:spTree>
    <p:extLst>
      <p:ext uri="{BB962C8B-B14F-4D97-AF65-F5344CB8AC3E}">
        <p14:creationId xmlns:p14="http://schemas.microsoft.com/office/powerpoint/2010/main" val="2440408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 Các định h</a:t>
            </a:r>
            <a:r>
              <a:rPr lang="vi-VN"/>
              <a:t>ư</a:t>
            </a:r>
            <a:r>
              <a:rPr lang="en-US"/>
              <a:t>ớng phát triển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62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</TotalTime>
  <Words>179</Words>
  <Application>Microsoft Office PowerPoint</Application>
  <PresentationFormat>Widescreen</PresentationFormat>
  <Paragraphs>36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Cambria</vt:lpstr>
      <vt:lpstr>Verdana</vt:lpstr>
      <vt:lpstr>Office Theme</vt:lpstr>
      <vt:lpstr>PowerPoint Presentation</vt:lpstr>
      <vt:lpstr>Nội dung trình bày:</vt:lpstr>
      <vt:lpstr>1. Giới thiệu website</vt:lpstr>
      <vt:lpstr>PowerPoint Presentation</vt:lpstr>
      <vt:lpstr>2. Thực hành Seo cho bài viết</vt:lpstr>
      <vt:lpstr>3. Các định hướng phát triển website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2 Anh</dc:creator>
  <cp:lastModifiedBy>Annie bichtram</cp:lastModifiedBy>
  <cp:revision>170</cp:revision>
  <dcterms:created xsi:type="dcterms:W3CDTF">2015-10-11T10:36:38Z</dcterms:created>
  <dcterms:modified xsi:type="dcterms:W3CDTF">2017-03-16T06:06:58Z</dcterms:modified>
</cp:coreProperties>
</file>