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5"/>
  </p:notesMasterIdLst>
  <p:sldIdLst>
    <p:sldId id="265" r:id="rId2"/>
    <p:sldId id="256" r:id="rId3"/>
    <p:sldId id="257" r:id="rId4"/>
    <p:sldId id="258" r:id="rId5"/>
    <p:sldId id="259" r:id="rId6"/>
    <p:sldId id="260" r:id="rId7"/>
    <p:sldId id="261" r:id="rId8"/>
    <p:sldId id="263" r:id="rId9"/>
    <p:sldId id="264" r:id="rId10"/>
    <p:sldId id="266" r:id="rId11"/>
    <p:sldId id="267"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56F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8" d="100"/>
          <a:sy n="38" d="100"/>
        </p:scale>
        <p:origin x="-1410" y="-108"/>
      </p:cViewPr>
      <p:guideLst>
        <p:guide orient="horz" pos="2160"/>
        <p:guide pos="2880"/>
      </p:guideLst>
    </p:cSldViewPr>
  </p:slideViewPr>
  <p:notesTextViewPr>
    <p:cViewPr>
      <p:scale>
        <a:sx n="100" d="100"/>
        <a:sy n="100" d="100"/>
      </p:scale>
      <p:origin x="0" y="0"/>
    </p:cViewPr>
  </p:notesTextViewPr>
  <p:sorterViewPr>
    <p:cViewPr>
      <p:scale>
        <a:sx n="61" d="100"/>
        <a:sy n="61"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87B3A7-B0EF-49CC-AF9A-FDF21BBCBEFD}" type="datetimeFigureOut">
              <a:rPr lang="en-US" smtClean="0"/>
              <a:pPr/>
              <a:t>11/13/2017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F3862-8569-449E-9695-D38A88178F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to Norton Support</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Antivirus Customer Services</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a:t>
            </a:r>
            <a:r>
              <a:rPr lang="en-US" baseline="0" dirty="0" smtClean="0"/>
              <a:t> Customer Care Number</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Customer Services</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Support</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Customer Care Number</a:t>
            </a:r>
          </a:p>
        </p:txBody>
      </p:sp>
      <p:sp>
        <p:nvSpPr>
          <p:cNvPr id="4" name="Slide Number Placeholder 3"/>
          <p:cNvSpPr>
            <a:spLocks noGrp="1"/>
          </p:cNvSpPr>
          <p:nvPr>
            <p:ph type="sldNum" sz="quarter" idx="10"/>
          </p:nvPr>
        </p:nvSpPr>
        <p:spPr/>
        <p:txBody>
          <a:bodyPr/>
          <a:lstStyle/>
          <a:p>
            <a:fld id="{839F3862-8569-449E-9695-D38A88178FA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Tech Support</a:t>
            </a:r>
          </a:p>
        </p:txBody>
      </p:sp>
      <p:sp>
        <p:nvSpPr>
          <p:cNvPr id="4" name="Slide Number Placeholder 3"/>
          <p:cNvSpPr>
            <a:spLocks noGrp="1"/>
          </p:cNvSpPr>
          <p:nvPr>
            <p:ph type="sldNum" sz="quarter" idx="10"/>
          </p:nvPr>
        </p:nvSpPr>
        <p:spPr/>
        <p:txBody>
          <a:bodyPr/>
          <a:lstStyle/>
          <a:p>
            <a:fld id="{839F3862-8569-449E-9695-D38A88178FA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Support for Norton</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Technical Support Number</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Norton  360</a:t>
            </a:r>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9F3862-8569-449E-9695-D38A88178FA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B977F31-F610-44E2-A1B4-D83A08F34C3D}" type="datetimeFigureOut">
              <a:rPr lang="en-US" smtClean="0"/>
              <a:pPr/>
              <a:t>11/13/2017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C5EE4DB-5CF9-4583-B581-A1FF9725A4FB}" type="slidenum">
              <a:rPr lang="en-US" smtClean="0"/>
              <a:pPr/>
              <a:t>‹#›</a:t>
            </a:fld>
            <a:endParaRPr lang="en-US"/>
          </a:p>
        </p:txBody>
      </p:sp>
    </p:spTree>
  </p:cSld>
  <p:clrMapOvr>
    <a:masterClrMapping/>
  </p:clrMapOvr>
  <p:transition spd="slow">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C5EE4DB-5CF9-4583-B581-A1FF9725A4FB}" type="slidenum">
              <a:rPr lang="en-US" smtClean="0"/>
              <a:pPr/>
              <a:t>‹#›</a:t>
            </a:fld>
            <a:endParaRPr lang="en-US"/>
          </a:p>
        </p:txBody>
      </p:sp>
    </p:spTree>
  </p:cSld>
  <p:clrMapOvr>
    <a:masterClrMapping/>
  </p:clrMapOvr>
  <p:transition spd="slow">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C5EE4DB-5CF9-4583-B581-A1FF9725A4FB}" type="slidenum">
              <a:rPr lang="en-US" smtClean="0"/>
              <a:pPr/>
              <a:t>‹#›</a:t>
            </a:fld>
            <a:endParaRPr lang="en-US"/>
          </a:p>
        </p:txBody>
      </p:sp>
    </p:spTree>
  </p:cSld>
  <p:clrMapOvr>
    <a:masterClrMapping/>
  </p:clrMapOvr>
  <p:transition spd="slow">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C5EE4DB-5CF9-4583-B581-A1FF9725A4F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slow">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C5EE4DB-5CF9-4583-B581-A1FF9725A4F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C5EE4DB-5CF9-4583-B581-A1FF9725A4F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C5EE4DB-5CF9-4583-B581-A1FF9725A4F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C5EE4DB-5CF9-4583-B581-A1FF9725A4F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B977F31-F610-44E2-A1B4-D83A08F34C3D}" type="datetimeFigureOut">
              <a:rPr lang="en-US" smtClean="0"/>
              <a:pPr/>
              <a:t>11/13/2017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C5EE4DB-5CF9-4583-B581-A1FF9725A4FB}" type="slidenum">
              <a:rPr lang="en-US" smtClean="0"/>
              <a:pPr/>
              <a:t>‹#›</a:t>
            </a:fld>
            <a:endParaRPr lang="en-US"/>
          </a:p>
        </p:txBody>
      </p:sp>
    </p:spTree>
  </p:cSld>
  <p:clrMapOvr>
    <a:masterClrMapping/>
  </p:clrMapOvr>
  <p:transition spd="slow">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B977F31-F610-44E2-A1B4-D83A08F34C3D}" type="datetimeFigureOut">
              <a:rPr lang="en-US" smtClean="0"/>
              <a:pPr/>
              <a:t>11/13/2017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C5EE4DB-5CF9-4583-B581-A1FF9725A4F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B977F31-F610-44E2-A1B4-D83A08F34C3D}" type="datetimeFigureOut">
              <a:rPr lang="en-US" smtClean="0"/>
              <a:pPr/>
              <a:t>11/13/2017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C5EE4DB-5CF9-4583-B581-A1FF9725A4F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977F31-F610-44E2-A1B4-D83A08F34C3D}" type="datetimeFigureOut">
              <a:rPr lang="en-US" smtClean="0"/>
              <a:pPr/>
              <a:t>11/13/2017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C5EE4DB-5CF9-4583-B581-A1FF9725A4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spd="slow">
    <p:zoom/>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1.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resolit.us/Norton-Antivirus-Support.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s_symantec_norton-lounge.jpg"/>
          <p:cNvPicPr>
            <a:picLocks noChangeAspect="1"/>
          </p:cNvPicPr>
          <p:nvPr/>
        </p:nvPicPr>
        <p:blipFill>
          <a:blip r:embed="rId3"/>
          <a:stretch>
            <a:fillRect/>
          </a:stretch>
        </p:blipFill>
        <p:spPr>
          <a:xfrm>
            <a:off x="533400" y="457200"/>
            <a:ext cx="8077200" cy="6019800"/>
          </a:xfrm>
          <a:prstGeom prst="rect">
            <a:avLst/>
          </a:prstGeom>
        </p:spPr>
      </p:pic>
      <p:sp>
        <p:nvSpPr>
          <p:cNvPr id="5" name="Rectangle 4"/>
          <p:cNvSpPr/>
          <p:nvPr/>
        </p:nvSpPr>
        <p:spPr>
          <a:xfrm>
            <a:off x="533400" y="5410200"/>
            <a:ext cx="6705600" cy="533400"/>
          </a:xfrm>
          <a:prstGeom prst="rect">
            <a:avLst/>
          </a:prstGeom>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http://resolit.us/Norton-Antivirus-Support.html</a:t>
            </a:r>
            <a:endParaRPr lang="en-US" sz="2000" b="1" dirty="0"/>
          </a:p>
        </p:txBody>
      </p:sp>
      <p:sp>
        <p:nvSpPr>
          <p:cNvPr id="6" name="Rectangle 5"/>
          <p:cNvSpPr/>
          <p:nvPr/>
        </p:nvSpPr>
        <p:spPr>
          <a:xfrm>
            <a:off x="533400" y="457200"/>
            <a:ext cx="5334000" cy="533400"/>
          </a:xfrm>
          <a:prstGeom prst="rect">
            <a:avLst/>
          </a:prstGeom>
          <a:solidFill>
            <a:schemeClr val="bg2">
              <a:lumMod val="90000"/>
            </a:schemeClr>
          </a:solidFill>
          <a:ln>
            <a:solidFill>
              <a:schemeClr val="bg2">
                <a:lumMod val="1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b="1" dirty="0" smtClean="0">
                <a:ln w="12700">
                  <a:solidFill>
                    <a:schemeClr val="tx2">
                      <a:satMod val="155000"/>
                    </a:schemeClr>
                  </a:solidFill>
                  <a:prstDash val="solid"/>
                </a:ln>
                <a:solidFill>
                  <a:schemeClr val="accent1">
                    <a:lumMod val="20000"/>
                    <a:lumOff val="80000"/>
                  </a:schemeClr>
                </a:solidFill>
                <a:latin typeface="Batang" pitchFamily="18" charset="-127"/>
                <a:ea typeface="Batang" pitchFamily="18" charset="-127"/>
              </a:rPr>
              <a:t>Welcome</a:t>
            </a:r>
            <a:r>
              <a:rPr lang="en-US" b="1" dirty="0" smtClean="0">
                <a:solidFill>
                  <a:schemeClr val="accent1">
                    <a:lumMod val="20000"/>
                    <a:lumOff val="80000"/>
                  </a:schemeClr>
                </a:solidFill>
                <a:latin typeface="Batang" pitchFamily="18" charset="-127"/>
                <a:ea typeface="Batang" pitchFamily="18" charset="-127"/>
              </a:rPr>
              <a:t> </a:t>
            </a:r>
            <a:r>
              <a:rPr lang="en-US" b="1" dirty="0" smtClean="0">
                <a:ln w="12700">
                  <a:solidFill>
                    <a:schemeClr val="tx2">
                      <a:satMod val="155000"/>
                    </a:schemeClr>
                  </a:solidFill>
                  <a:prstDash val="solid"/>
                </a:ln>
                <a:solidFill>
                  <a:schemeClr val="accent1">
                    <a:lumMod val="20000"/>
                    <a:lumOff val="80000"/>
                  </a:schemeClr>
                </a:solidFill>
                <a:latin typeface="Batang" pitchFamily="18" charset="-127"/>
                <a:ea typeface="Batang" pitchFamily="18" charset="-127"/>
              </a:rPr>
              <a:t>to</a:t>
            </a:r>
            <a:r>
              <a:rPr lang="en-US" b="1" dirty="0" smtClean="0">
                <a:solidFill>
                  <a:schemeClr val="accent1">
                    <a:lumMod val="20000"/>
                    <a:lumOff val="80000"/>
                  </a:schemeClr>
                </a:solidFill>
                <a:latin typeface="Batang" pitchFamily="18" charset="-127"/>
                <a:ea typeface="Batang" pitchFamily="18" charset="-127"/>
              </a:rPr>
              <a:t> </a:t>
            </a:r>
            <a:r>
              <a:rPr lang="en-US" b="1" dirty="0" smtClean="0">
                <a:ln w="12700">
                  <a:solidFill>
                    <a:schemeClr val="tx2">
                      <a:satMod val="155000"/>
                    </a:schemeClr>
                  </a:solidFill>
                  <a:prstDash val="solid"/>
                </a:ln>
                <a:solidFill>
                  <a:schemeClr val="accent1">
                    <a:lumMod val="20000"/>
                    <a:lumOff val="80000"/>
                  </a:schemeClr>
                </a:solidFill>
                <a:latin typeface="Batang" pitchFamily="18" charset="-127"/>
                <a:ea typeface="Batang" pitchFamily="18" charset="-127"/>
              </a:rPr>
              <a:t>Norton</a:t>
            </a:r>
            <a:r>
              <a:rPr lang="en-US" b="1" dirty="0" smtClean="0">
                <a:solidFill>
                  <a:schemeClr val="accent1">
                    <a:lumMod val="20000"/>
                    <a:lumOff val="80000"/>
                  </a:schemeClr>
                </a:solidFill>
                <a:latin typeface="Batang" pitchFamily="18" charset="-127"/>
                <a:ea typeface="Batang" pitchFamily="18" charset="-127"/>
              </a:rPr>
              <a:t> </a:t>
            </a:r>
            <a:r>
              <a:rPr lang="en-US" b="1" dirty="0" smtClean="0">
                <a:ln w="12700">
                  <a:solidFill>
                    <a:schemeClr val="tx2">
                      <a:satMod val="155000"/>
                    </a:schemeClr>
                  </a:solidFill>
                  <a:prstDash val="solid"/>
                </a:ln>
                <a:solidFill>
                  <a:schemeClr val="accent1">
                    <a:lumMod val="20000"/>
                    <a:lumOff val="80000"/>
                  </a:schemeClr>
                </a:solidFill>
                <a:latin typeface="Batang" pitchFamily="18" charset="-127"/>
                <a:ea typeface="Batang" pitchFamily="18" charset="-127"/>
              </a:rPr>
              <a:t>Antivirus</a:t>
            </a:r>
            <a:r>
              <a:rPr lang="en-US" b="1" dirty="0" smtClean="0">
                <a:solidFill>
                  <a:schemeClr val="accent1">
                    <a:lumMod val="20000"/>
                    <a:lumOff val="80000"/>
                  </a:schemeClr>
                </a:solidFill>
                <a:latin typeface="Batang" pitchFamily="18" charset="-127"/>
                <a:ea typeface="Batang" pitchFamily="18" charset="-127"/>
              </a:rPr>
              <a:t> </a:t>
            </a:r>
            <a:r>
              <a:rPr lang="en-US" b="1" dirty="0" smtClean="0">
                <a:ln w="12700">
                  <a:solidFill>
                    <a:schemeClr val="tx2">
                      <a:satMod val="155000"/>
                    </a:schemeClr>
                  </a:solidFill>
                  <a:prstDash val="solid"/>
                </a:ln>
                <a:solidFill>
                  <a:schemeClr val="accent1">
                    <a:lumMod val="20000"/>
                    <a:lumOff val="80000"/>
                  </a:schemeClr>
                </a:solidFill>
                <a:latin typeface="Batang" pitchFamily="18" charset="-127"/>
                <a:ea typeface="Batang" pitchFamily="18" charset="-127"/>
              </a:rPr>
              <a:t>Support</a:t>
            </a:r>
            <a:endParaRPr lang="en-US" b="1" dirty="0">
              <a:solidFill>
                <a:schemeClr val="accent1">
                  <a:lumMod val="20000"/>
                  <a:lumOff val="80000"/>
                </a:schemeClr>
              </a:solidFill>
              <a:latin typeface="Batang" pitchFamily="18" charset="-127"/>
              <a:ea typeface="Batang" pitchFamily="18" charset="-127"/>
            </a:endParaRPr>
          </a:p>
        </p:txBody>
      </p:sp>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nortol click.jpg"/>
          <p:cNvPicPr>
            <a:picLocks noChangeAspect="1"/>
          </p:cNvPicPr>
          <p:nvPr/>
        </p:nvPicPr>
        <p:blipFill>
          <a:blip r:embed="rId3" cstate="print"/>
          <a:stretch>
            <a:fillRect/>
          </a:stretch>
        </p:blipFill>
        <p:spPr>
          <a:xfrm>
            <a:off x="5943600" y="2895600"/>
            <a:ext cx="1854767" cy="1236511"/>
          </a:xfrm>
          <a:prstGeom prst="rect">
            <a:avLst/>
          </a:prstGeom>
        </p:spPr>
      </p:pic>
      <p:pic>
        <p:nvPicPr>
          <p:cNvPr id="9" name="Picture 8" descr="c3a7b8781e4b5c91df91cb727dfde710.jpg"/>
          <p:cNvPicPr>
            <a:picLocks noChangeAspect="1"/>
          </p:cNvPicPr>
          <p:nvPr/>
        </p:nvPicPr>
        <p:blipFill>
          <a:blip r:embed="rId4"/>
          <a:stretch>
            <a:fillRect/>
          </a:stretch>
        </p:blipFill>
        <p:spPr>
          <a:xfrm>
            <a:off x="1524000" y="2209800"/>
            <a:ext cx="2057143" cy="2247619"/>
          </a:xfrm>
          <a:prstGeom prst="rect">
            <a:avLst/>
          </a:prstGeom>
        </p:spPr>
      </p:pic>
      <p:pic>
        <p:nvPicPr>
          <p:cNvPr id="10" name="Picture 9" descr="norton 1.jpg"/>
          <p:cNvPicPr>
            <a:picLocks noChangeAspect="1"/>
          </p:cNvPicPr>
          <p:nvPr/>
        </p:nvPicPr>
        <p:blipFill>
          <a:blip r:embed="rId5"/>
          <a:stretch>
            <a:fillRect/>
          </a:stretch>
        </p:blipFill>
        <p:spPr>
          <a:xfrm>
            <a:off x="0" y="0"/>
            <a:ext cx="4800600" cy="6858000"/>
          </a:xfrm>
          <a:prstGeom prst="rect">
            <a:avLst/>
          </a:prstGeom>
        </p:spPr>
      </p:pic>
      <p:sp>
        <p:nvSpPr>
          <p:cNvPr id="12" name="Rectangle 11"/>
          <p:cNvSpPr/>
          <p:nvPr/>
        </p:nvSpPr>
        <p:spPr>
          <a:xfrm>
            <a:off x="4800600" y="4495800"/>
            <a:ext cx="4343400" cy="198120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2800" b="1" dirty="0" smtClean="0">
                <a:latin typeface="Lucida Sans Typewriter" pitchFamily="49" charset="0"/>
              </a:rPr>
              <a:t>+</a:t>
            </a:r>
            <a:r>
              <a:rPr lang="en-IN" sz="2800" b="1" dirty="0" smtClean="0"/>
              <a:t> Norton Antivirus Phone Number </a:t>
            </a:r>
            <a:r>
              <a:rPr lang="en-US" sz="2800" b="1" dirty="0" smtClean="0">
                <a:latin typeface="Lucida Sans Typewriter" pitchFamily="49" charset="0"/>
              </a:rPr>
              <a:t>1-866-877-0191</a:t>
            </a:r>
            <a:endParaRPr lang="en-US" sz="2800" b="1" dirty="0">
              <a:latin typeface="Lucida Sans Typewriter" pitchFamily="49" charset="0"/>
            </a:endParaRPr>
          </a:p>
        </p:txBody>
      </p:sp>
      <p:sp>
        <p:nvSpPr>
          <p:cNvPr id="15" name="Rectangle 14"/>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r>
              <a:rPr lang="en-US" dirty="0" smtClean="0">
                <a:solidFill>
                  <a:schemeClr val="tx1"/>
                </a:solidFill>
              </a:rPr>
              <a:t>http://resolit.us/Norton-Antivirus-Support.html</a:t>
            </a:r>
            <a:endParaRPr lang="en-US" dirty="0">
              <a:solidFill>
                <a:schemeClr val="tx1"/>
              </a:solidFill>
            </a:endParaRPr>
          </a:p>
        </p:txBody>
      </p:sp>
    </p:spTree>
  </p:cSld>
  <p:clrMapOvr>
    <a:masterClrMapping/>
  </p:clrMapOvr>
  <p:transition spd="slow">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r>
              <a:rPr lang="en-US" dirty="0" smtClean="0">
                <a:solidFill>
                  <a:schemeClr val="tx1"/>
                </a:solidFill>
              </a:rPr>
              <a:t>http://resolit.us/Norton-Antivirus-Support.html</a:t>
            </a:r>
            <a:endParaRPr lang="en-US" dirty="0">
              <a:solidFill>
                <a:schemeClr val="tx1"/>
              </a:solidFill>
            </a:endParaRPr>
          </a:p>
        </p:txBody>
      </p:sp>
      <p:pic>
        <p:nvPicPr>
          <p:cNvPr id="9" name="Picture 8" descr="c3a7b8781e4b5c91df91cb727dfde710.jpg"/>
          <p:cNvPicPr>
            <a:picLocks noChangeAspect="1"/>
          </p:cNvPicPr>
          <p:nvPr/>
        </p:nvPicPr>
        <p:blipFill>
          <a:blip r:embed="rId3"/>
          <a:stretch>
            <a:fillRect/>
          </a:stretch>
        </p:blipFill>
        <p:spPr>
          <a:xfrm>
            <a:off x="3733800" y="152400"/>
            <a:ext cx="2057143" cy="2247619"/>
          </a:xfrm>
          <a:prstGeom prst="rect">
            <a:avLst/>
          </a:prstGeom>
        </p:spPr>
      </p:pic>
      <p:sp>
        <p:nvSpPr>
          <p:cNvPr id="10" name="Rectangle 9"/>
          <p:cNvSpPr/>
          <p:nvPr/>
        </p:nvSpPr>
        <p:spPr>
          <a:xfrm>
            <a:off x="0" y="3429000"/>
            <a:ext cx="9144000" cy="1815882"/>
          </a:xfrm>
          <a:prstGeom prst="rect">
            <a:avLst/>
          </a:prstGeom>
        </p:spPr>
        <p:style>
          <a:lnRef idx="0">
            <a:schemeClr val="accent5"/>
          </a:lnRef>
          <a:fillRef idx="3">
            <a:schemeClr val="accent5"/>
          </a:fillRef>
          <a:effectRef idx="3">
            <a:schemeClr val="accent5"/>
          </a:effectRef>
          <a:fontRef idx="minor">
            <a:schemeClr val="lt1"/>
          </a:fontRef>
        </p:style>
        <p:txBody>
          <a:bodyPr wrap="square" lIns="91440" tIns="45720" rIns="91440" bIns="45720">
            <a:spAutoFit/>
          </a:bodyPr>
          <a:lstStyle/>
          <a:p>
            <a:r>
              <a:rPr lang="en-IN" sz="2800" b="1" dirty="0" smtClean="0">
                <a:ln w="10541" cmpd="sng">
                  <a:solidFill>
                    <a:schemeClr val="accent1">
                      <a:shade val="88000"/>
                      <a:satMod val="110000"/>
                    </a:schemeClr>
                  </a:solidFill>
                  <a:prstDash val="solid"/>
                </a:ln>
                <a:solidFill>
                  <a:schemeClr val="bg1"/>
                </a:solidFill>
              </a:rPr>
              <a:t>Get Unlimited  technical support for Norton &amp;  guaranteed  Solution </a:t>
            </a:r>
          </a:p>
          <a:p>
            <a:r>
              <a:rPr lang="en-IN" sz="2800" b="1" dirty="0" smtClean="0">
                <a:ln w="10541" cmpd="sng">
                  <a:solidFill>
                    <a:schemeClr val="accent1">
                      <a:shade val="88000"/>
                      <a:satMod val="110000"/>
                    </a:schemeClr>
                  </a:solidFill>
                  <a:prstDash val="solid"/>
                </a:ln>
                <a:solidFill>
                  <a:schemeClr val="bg1"/>
                </a:solidFill>
              </a:rPr>
              <a:t>Toll free Number</a:t>
            </a:r>
          </a:p>
          <a:p>
            <a:r>
              <a:rPr lang="en-IN" sz="2800" b="1" dirty="0" smtClean="0">
                <a:ln w="10541" cmpd="sng">
                  <a:solidFill>
                    <a:schemeClr val="accent1">
                      <a:shade val="88000"/>
                      <a:satMod val="110000"/>
                    </a:schemeClr>
                  </a:solidFill>
                  <a:prstDash val="solid"/>
                </a:ln>
                <a:solidFill>
                  <a:schemeClr val="bg1"/>
                </a:solidFill>
              </a:rPr>
              <a:t>+1-866-877-0191</a:t>
            </a:r>
            <a:endParaRPr lang="en-IN" sz="2800" b="1" dirty="0">
              <a:ln w="10541" cmpd="sng">
                <a:solidFill>
                  <a:schemeClr val="accent1">
                    <a:shade val="88000"/>
                    <a:satMod val="110000"/>
                  </a:schemeClr>
                </a:solidFill>
                <a:prstDash val="solid"/>
              </a:ln>
              <a:solidFill>
                <a:schemeClr val="bg1"/>
              </a:solidFill>
            </a:endParaRPr>
          </a:p>
        </p:txBody>
      </p:sp>
      <p:pic>
        <p:nvPicPr>
          <p:cNvPr id="11" name="Picture 10" descr="nortol click.jpg"/>
          <p:cNvPicPr>
            <a:picLocks noChangeAspect="1"/>
          </p:cNvPicPr>
          <p:nvPr/>
        </p:nvPicPr>
        <p:blipFill>
          <a:blip r:embed="rId4" cstate="print"/>
          <a:stretch>
            <a:fillRect/>
          </a:stretch>
        </p:blipFill>
        <p:spPr>
          <a:xfrm>
            <a:off x="0" y="0"/>
            <a:ext cx="3429001" cy="2286000"/>
          </a:xfrm>
          <a:prstGeom prst="rect">
            <a:avLst/>
          </a:prstGeom>
        </p:spPr>
      </p:pic>
      <p:pic>
        <p:nvPicPr>
          <p:cNvPr id="12" name="Picture 11" descr="505294-qihoo-360-total-security-essential-8-6.jpg"/>
          <p:cNvPicPr>
            <a:picLocks noChangeAspect="1"/>
          </p:cNvPicPr>
          <p:nvPr/>
        </p:nvPicPr>
        <p:blipFill>
          <a:blip r:embed="rId5"/>
          <a:stretch>
            <a:fillRect/>
          </a:stretch>
        </p:blipFill>
        <p:spPr>
          <a:xfrm>
            <a:off x="6096000" y="0"/>
            <a:ext cx="3048000" cy="2242524"/>
          </a:xfrm>
          <a:prstGeom prst="rect">
            <a:avLst/>
          </a:prstGeom>
        </p:spPr>
      </p:pic>
      <p:pic>
        <p:nvPicPr>
          <p:cNvPr id="15" name="Picture 14" descr="Technical-Support.png"/>
          <p:cNvPicPr>
            <a:picLocks noChangeAspect="1"/>
          </p:cNvPicPr>
          <p:nvPr/>
        </p:nvPicPr>
        <p:blipFill>
          <a:blip r:embed="rId6"/>
          <a:stretch>
            <a:fillRect/>
          </a:stretch>
        </p:blipFill>
        <p:spPr>
          <a:xfrm>
            <a:off x="5638800" y="4038600"/>
            <a:ext cx="3738770" cy="2819400"/>
          </a:xfrm>
          <a:prstGeom prst="rect">
            <a:avLst/>
          </a:prstGeom>
        </p:spPr>
      </p:pic>
    </p:spTree>
  </p:cSld>
  <p:clrMapOvr>
    <a:masterClrMapping/>
  </p:clrMapOvr>
  <p:transition spd="slow">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3048000"/>
            <a:ext cx="8991600" cy="14478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600" b="1" dirty="0" smtClean="0"/>
              <a:t>Call  +1-866-877-0191 (Toll Free) || Norton Customer Care Number</a:t>
            </a:r>
            <a:endParaRPr lang="en-US" sz="3600" b="1" dirty="0"/>
          </a:p>
        </p:txBody>
      </p:sp>
      <p:sp>
        <p:nvSpPr>
          <p:cNvPr id="7" name="Rectangle 6"/>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r>
              <a:rPr lang="en-US" dirty="0" smtClean="0">
                <a:solidFill>
                  <a:schemeClr val="tx1"/>
                </a:solidFill>
              </a:rPr>
              <a:t>http://resolit.us/Norton-Antivirus-Support.html</a:t>
            </a:r>
            <a:endParaRPr lang="en-US" dirty="0">
              <a:solidFill>
                <a:schemeClr val="tx1"/>
              </a:solidFill>
            </a:endParaRPr>
          </a:p>
        </p:txBody>
      </p:sp>
      <p:pic>
        <p:nvPicPr>
          <p:cNvPr id="11" name="Picture 10" descr="solution.png"/>
          <p:cNvPicPr>
            <a:picLocks noChangeAspect="1"/>
          </p:cNvPicPr>
          <p:nvPr/>
        </p:nvPicPr>
        <p:blipFill>
          <a:blip r:embed="rId3"/>
          <a:stretch>
            <a:fillRect/>
          </a:stretch>
        </p:blipFill>
        <p:spPr>
          <a:xfrm>
            <a:off x="3505200" y="-228600"/>
            <a:ext cx="5333334" cy="3314286"/>
          </a:xfrm>
          <a:prstGeom prst="rect">
            <a:avLst/>
          </a:prstGeom>
        </p:spPr>
      </p:pic>
      <p:sp>
        <p:nvSpPr>
          <p:cNvPr id="12" name="Rectangle 11"/>
          <p:cNvSpPr/>
          <p:nvPr/>
        </p:nvSpPr>
        <p:spPr>
          <a:xfrm>
            <a:off x="0" y="533400"/>
            <a:ext cx="3886200" cy="1077218"/>
          </a:xfrm>
          <a:prstGeom prst="rect">
            <a:avLst/>
          </a:prstGeom>
          <a:noFill/>
        </p:spPr>
        <p:txBody>
          <a:bodyPr wrap="square" lIns="91440" tIns="45720" rIns="91440" bIns="45720">
            <a:spAutoFit/>
          </a:bodyPr>
          <a:lstStyle/>
          <a:p>
            <a:pPr algn="ctr"/>
            <a:r>
              <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Want Technical support</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spd="slow">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r>
              <a:rPr lang="en-US" dirty="0" smtClean="0">
                <a:solidFill>
                  <a:schemeClr val="tx1"/>
                </a:solidFill>
              </a:rPr>
              <a:t>http://resolit.us/Norton-Antivirus-Support.html</a:t>
            </a:r>
            <a:endParaRPr lang="en-US" dirty="0">
              <a:solidFill>
                <a:schemeClr val="tx1"/>
              </a:solidFill>
            </a:endParaRPr>
          </a:p>
        </p:txBody>
      </p:sp>
      <p:pic>
        <p:nvPicPr>
          <p:cNvPr id="10" name="Picture 9" descr="cropped-nortonsupportaustralia.jpg"/>
          <p:cNvPicPr>
            <a:picLocks noChangeAspect="1"/>
          </p:cNvPicPr>
          <p:nvPr/>
        </p:nvPicPr>
        <p:blipFill>
          <a:blip r:embed="rId3"/>
          <a:stretch>
            <a:fillRect/>
          </a:stretch>
        </p:blipFill>
        <p:spPr>
          <a:xfrm>
            <a:off x="0" y="0"/>
            <a:ext cx="9144000" cy="3657600"/>
          </a:xfrm>
          <a:prstGeom prst="rect">
            <a:avLst/>
          </a:prstGeom>
        </p:spPr>
      </p:pic>
      <p:sp>
        <p:nvSpPr>
          <p:cNvPr id="12" name="TextBox 11"/>
          <p:cNvSpPr txBox="1"/>
          <p:nvPr/>
        </p:nvSpPr>
        <p:spPr>
          <a:xfrm>
            <a:off x="5257800" y="609600"/>
            <a:ext cx="184731" cy="369332"/>
          </a:xfrm>
          <a:prstGeom prst="rect">
            <a:avLst/>
          </a:prstGeom>
          <a:noFill/>
        </p:spPr>
        <p:txBody>
          <a:bodyPr wrap="none" rtlCol="0">
            <a:spAutoFit/>
          </a:bodyPr>
          <a:lstStyle/>
          <a:p>
            <a:endParaRPr lang="en-IN" dirty="0"/>
          </a:p>
        </p:txBody>
      </p:sp>
      <p:sp>
        <p:nvSpPr>
          <p:cNvPr id="14" name="Rectangle 13"/>
          <p:cNvSpPr/>
          <p:nvPr/>
        </p:nvSpPr>
        <p:spPr>
          <a:xfrm>
            <a:off x="2971800" y="457200"/>
            <a:ext cx="6019598" cy="3046988"/>
          </a:xfrm>
          <a:prstGeom prst="rect">
            <a:avLst/>
          </a:prstGeom>
        </p:spPr>
        <p:style>
          <a:lnRef idx="0">
            <a:schemeClr val="accent4"/>
          </a:lnRef>
          <a:fillRef idx="3">
            <a:schemeClr val="accent4"/>
          </a:fillRef>
          <a:effectRef idx="3">
            <a:schemeClr val="accent4"/>
          </a:effectRef>
          <a:fontRef idx="minor">
            <a:schemeClr val="lt1"/>
          </a:fontRef>
        </p:style>
        <p:txBody>
          <a:bodyPr wrap="square" lIns="91440" tIns="45720" rIns="91440" bIns="45720">
            <a:spAutoFit/>
          </a:bodyPr>
          <a:lstStyle/>
          <a:p>
            <a:pPr algn="ctr"/>
            <a:r>
              <a:rPr lang="en-IN" sz="3200" dirty="0" smtClean="0">
                <a:latin typeface="Arial Rounded MT Bold" pitchFamily="34" charset="0"/>
              </a:rPr>
              <a:t>If you are facing the problem so doesn’t worry just call </a:t>
            </a:r>
            <a:r>
              <a:rPr lang="en-IN" sz="3200" b="1" dirty="0" smtClean="0">
                <a:latin typeface="Arial Rounded MT Bold" pitchFamily="34" charset="0"/>
                <a:hlinkClick r:id="rId4"/>
              </a:rPr>
              <a:t>Norton Support tech Number</a:t>
            </a:r>
            <a:r>
              <a:rPr lang="en-IN" sz="3200" dirty="0" smtClean="0">
                <a:latin typeface="Arial Rounded MT Bold" pitchFamily="34" charset="0"/>
              </a:rPr>
              <a:t> 1-866-877-0191 Toll-Free. Norton Antivirus is the world best antivirus.</a:t>
            </a:r>
            <a:endParaRPr lang="en-US"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Rounded MT Bold" pitchFamily="34" charset="0"/>
            </a:endParaRPr>
          </a:p>
        </p:txBody>
      </p:sp>
      <p:pic>
        <p:nvPicPr>
          <p:cNvPr id="15" name="Picture 14" descr="Norton-Support.png"/>
          <p:cNvPicPr>
            <a:picLocks noChangeAspect="1"/>
          </p:cNvPicPr>
          <p:nvPr/>
        </p:nvPicPr>
        <p:blipFill>
          <a:blip r:embed="rId5"/>
          <a:stretch>
            <a:fillRect/>
          </a:stretch>
        </p:blipFill>
        <p:spPr>
          <a:xfrm>
            <a:off x="6105525" y="3124200"/>
            <a:ext cx="3038475" cy="3448050"/>
          </a:xfrm>
          <a:prstGeom prst="rect">
            <a:avLst/>
          </a:prstGeom>
        </p:spPr>
      </p:pic>
      <p:sp>
        <p:nvSpPr>
          <p:cNvPr id="16" name="Rectangle 15"/>
          <p:cNvSpPr/>
          <p:nvPr/>
        </p:nvSpPr>
        <p:spPr>
          <a:xfrm>
            <a:off x="0" y="3657600"/>
            <a:ext cx="5791199" cy="1815882"/>
          </a:xfrm>
          <a:prstGeom prst="rect">
            <a:avLst/>
          </a:prstGeom>
        </p:spPr>
        <p:style>
          <a:lnRef idx="0">
            <a:schemeClr val="accent4"/>
          </a:lnRef>
          <a:fillRef idx="3">
            <a:schemeClr val="accent4"/>
          </a:fillRef>
          <a:effectRef idx="3">
            <a:schemeClr val="accent4"/>
          </a:effectRef>
          <a:fontRef idx="minor">
            <a:schemeClr val="lt1"/>
          </a:fontRef>
        </p:style>
        <p:txBody>
          <a:bodyPr wrap="square" lIns="91440" tIns="45720" rIns="91440" bIns="45720">
            <a:spAutoFit/>
          </a:bodyPr>
          <a:lstStyle/>
          <a:p>
            <a:pPr algn="ctr"/>
            <a:r>
              <a:rPr lang="en-IN" sz="2800" dirty="0" smtClean="0">
                <a:latin typeface="Copperplate Gothic Bold" pitchFamily="34" charset="0"/>
              </a:rPr>
              <a:t> Call us anytime our technicians are available 24/7hrs for best Technical support</a:t>
            </a:r>
            <a:endParaRPr lang="en-US" sz="2800" b="1" i="1" u="sng"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pperplate Gothic Bold" pitchFamily="34" charset="0"/>
            </a:endParaRPr>
          </a:p>
        </p:txBody>
      </p:sp>
    </p:spTree>
  </p:cSld>
  <p:clrMapOvr>
    <a:masterClrMapping/>
  </p:clrMapOvr>
  <p:transition spd="slow">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03f5770741bb6adc38a7ccfeea9ef81.jpg"/>
          <p:cNvPicPr>
            <a:picLocks noChangeAspect="1"/>
          </p:cNvPicPr>
          <p:nvPr/>
        </p:nvPicPr>
        <p:blipFill>
          <a:blip r:embed="rId3"/>
          <a:stretch>
            <a:fillRect/>
          </a:stretch>
        </p:blipFill>
        <p:spPr>
          <a:xfrm>
            <a:off x="-381000" y="0"/>
            <a:ext cx="100584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pic>
      <p:sp>
        <p:nvSpPr>
          <p:cNvPr id="6" name="Rectangle 5"/>
          <p:cNvSpPr/>
          <p:nvPr/>
        </p:nvSpPr>
        <p:spPr>
          <a:xfrm>
            <a:off x="0" y="1981200"/>
            <a:ext cx="9144000" cy="3810000"/>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lstStyle/>
          <a:p>
            <a:pPr fontAlgn="base"/>
            <a:r>
              <a:rPr lang="en-IN" sz="3600" dirty="0" smtClean="0">
                <a:latin typeface="Aparajita" pitchFamily="34" charset="0"/>
                <a:cs typeface="Aparajita" pitchFamily="34" charset="0"/>
              </a:rPr>
              <a:t>Norton Antivirus Software is Popularly used to detect and Eliminate computer viruses in the most protective ways. With different packages and subscriptions, you can install it on your computer as per the needs. If You Want To Get Any Help Regarding Norton Antivirus, Then You Can Call On Our Norton Tech Support Number.</a:t>
            </a:r>
            <a:endParaRPr lang="en-IN" sz="3600" dirty="0">
              <a:latin typeface="Aparajita" pitchFamily="34" charset="0"/>
              <a:cs typeface="Aparajita" pitchFamily="34" charset="0"/>
            </a:endParaRPr>
          </a:p>
        </p:txBody>
      </p:sp>
      <p:sp>
        <p:nvSpPr>
          <p:cNvPr id="7" name="Rectangle 6"/>
          <p:cNvSpPr/>
          <p:nvPr/>
        </p:nvSpPr>
        <p:spPr>
          <a:xfrm>
            <a:off x="0" y="5791200"/>
            <a:ext cx="9144000" cy="6096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http://resolit.us/Norton-Antivirus-Support.html</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 name="Rectangle 9"/>
          <p:cNvSpPr/>
          <p:nvPr/>
        </p:nvSpPr>
        <p:spPr>
          <a:xfrm>
            <a:off x="0" y="1143000"/>
            <a:ext cx="5921400" cy="70788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+1-866-877-0191</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2" name="Rectangle 11"/>
          <p:cNvSpPr/>
          <p:nvPr/>
        </p:nvSpPr>
        <p:spPr>
          <a:xfrm>
            <a:off x="0" y="533400"/>
            <a:ext cx="5844870" cy="523220"/>
          </a:xfrm>
          <a:prstGeom prst="rect">
            <a:avLst/>
          </a:prstGeom>
        </p:spPr>
        <p:style>
          <a:lnRef idx="0">
            <a:schemeClr val="accent4"/>
          </a:lnRef>
          <a:fillRef idx="3">
            <a:schemeClr val="accent4"/>
          </a:fillRef>
          <a:effectRef idx="3">
            <a:schemeClr val="accent4"/>
          </a:effectRef>
          <a:fontRef idx="minor">
            <a:schemeClr val="lt1"/>
          </a:fontRef>
        </p:style>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2800" b="1" spc="150" dirty="0" smtClean="0">
                <a:ln w="11430"/>
                <a:solidFill>
                  <a:srgbClr val="F8F8F8"/>
                </a:solidFill>
                <a:effectLst>
                  <a:outerShdw blurRad="25400" algn="tl" rotWithShape="0">
                    <a:srgbClr val="000000">
                      <a:alpha val="43000"/>
                    </a:srgbClr>
                  </a:outerShdw>
                </a:effectLst>
              </a:rPr>
              <a:t>Norton Tech Support Number</a:t>
            </a:r>
            <a:endParaRPr lang="en-US" sz="2800" b="1" cap="none"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3657600"/>
          </a:xfrm>
          <a:prstGeom prst="rect">
            <a:avLst/>
          </a:prstGeom>
          <a:ln/>
        </p:spPr>
        <p:style>
          <a:lnRef idx="0">
            <a:schemeClr val="accent4"/>
          </a:lnRef>
          <a:fillRef idx="3">
            <a:schemeClr val="accent4"/>
          </a:fillRef>
          <a:effectRef idx="3">
            <a:schemeClr val="accent4"/>
          </a:effectRef>
          <a:fontRef idx="minor">
            <a:schemeClr val="lt1"/>
          </a:fontRef>
        </p:style>
        <p:txBody>
          <a:bodyPr rtlCol="0" anchor="ctr">
            <a:scene3d>
              <a:camera prst="orthographicFront"/>
              <a:lightRig rig="soft" dir="t">
                <a:rot lat="0" lon="0" rev="10800000"/>
              </a:lightRig>
            </a:scene3d>
            <a:sp3d>
              <a:bevelT w="27940" h="12700"/>
              <a:contourClr>
                <a:srgbClr val="DDDDDD"/>
              </a:contourClr>
            </a:sp3d>
          </a:bodyPr>
          <a:lstStyle/>
          <a:p>
            <a:pPr algn="ctr"/>
            <a:endParaRPr lang="en-US" sz="4800" b="1" spc="150" dirty="0" smtClean="0">
              <a:ln w="11430"/>
              <a:solidFill>
                <a:srgbClr val="F8F8F8"/>
              </a:solidFill>
              <a:effectLst>
                <a:outerShdw blurRad="25400" algn="tl" rotWithShape="0">
                  <a:srgbClr val="000000">
                    <a:alpha val="43000"/>
                  </a:srgbClr>
                </a:outerShdw>
              </a:effectLst>
            </a:endParaRPr>
          </a:p>
          <a:p>
            <a:pPr algn="ctr"/>
            <a:endParaRPr lang="en-US"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Black" pitchFamily="34" charset="0"/>
            </a:endParaRPr>
          </a:p>
          <a:p>
            <a:pPr algn="ctr"/>
            <a:r>
              <a:rPr lang="en-US"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Black" pitchFamily="34" charset="0"/>
              </a:rPr>
              <a:t>24X7</a:t>
            </a:r>
            <a:r>
              <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endPar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a:p>
            <a:pPr algn="ctr"/>
            <a:r>
              <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Hours Available For You</a:t>
            </a:r>
          </a:p>
          <a:p>
            <a:pPr algn="ctr"/>
            <a:r>
              <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Call Now If You Have Any </a:t>
            </a:r>
            <a:r>
              <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Issue</a:t>
            </a:r>
          </a:p>
          <a:p>
            <a:pPr algn="ctr"/>
            <a:r>
              <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endParaRPr lang="en-US" sz="4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a:p>
            <a:pPr algn="ctr"/>
            <a:endParaRPr lang="en-US" b="1" spc="150" dirty="0">
              <a:ln w="11430"/>
              <a:solidFill>
                <a:srgbClr val="F8F8F8"/>
              </a:solidFill>
              <a:effectLst>
                <a:outerShdw blurRad="25400" algn="tl" rotWithShape="0">
                  <a:srgbClr val="000000">
                    <a:alpha val="43000"/>
                  </a:srgbClr>
                </a:outerShdw>
              </a:effectLst>
            </a:endParaRPr>
          </a:p>
          <a:p>
            <a:pPr algn="ctr"/>
            <a:endParaRPr lang="en-US" b="1" spc="150" dirty="0" smtClean="0">
              <a:ln w="11430"/>
              <a:solidFill>
                <a:srgbClr val="F8F8F8"/>
              </a:solidFill>
              <a:effectLst>
                <a:outerShdw blurRad="25400" algn="tl" rotWithShape="0">
                  <a:srgbClr val="000000">
                    <a:alpha val="43000"/>
                  </a:srgbClr>
                </a:outerShdw>
              </a:effectLst>
            </a:endParaRPr>
          </a:p>
          <a:p>
            <a:pPr algn="ctr"/>
            <a:endParaRPr lang="en-US" b="1" spc="150" dirty="0">
              <a:ln w="11430"/>
              <a:solidFill>
                <a:srgbClr val="F8F8F8"/>
              </a:solidFill>
              <a:effectLst>
                <a:outerShdw blurRad="25400" algn="tl" rotWithShape="0">
                  <a:srgbClr val="000000">
                    <a:alpha val="43000"/>
                  </a:srgbClr>
                </a:outerShdw>
              </a:effectLst>
            </a:endParaRPr>
          </a:p>
          <a:p>
            <a:pPr algn="ctr"/>
            <a:endParaRPr lang="en-US" b="1" spc="150" dirty="0">
              <a:ln w="11430"/>
              <a:solidFill>
                <a:srgbClr val="F8F8F8"/>
              </a:solidFill>
              <a:effectLst>
                <a:outerShdw blurRad="25400" algn="tl" rotWithShape="0">
                  <a:srgbClr val="000000">
                    <a:alpha val="43000"/>
                  </a:srgbClr>
                </a:outerShdw>
              </a:effectLst>
            </a:endParaRPr>
          </a:p>
        </p:txBody>
      </p:sp>
      <p:sp>
        <p:nvSpPr>
          <p:cNvPr id="6" name="Rectangle 5"/>
          <p:cNvSpPr/>
          <p:nvPr/>
        </p:nvSpPr>
        <p:spPr>
          <a:xfrm>
            <a:off x="3048000" y="6477000"/>
            <a:ext cx="6096000" cy="381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http://resolit.us/Norton-Antivirus-Support.html</a:t>
            </a:r>
            <a:endParaRPr lang="en-US" dirty="0"/>
          </a:p>
        </p:txBody>
      </p:sp>
      <p:sp>
        <p:nvSpPr>
          <p:cNvPr id="7" name="Rectangle 6"/>
          <p:cNvSpPr/>
          <p:nvPr/>
        </p:nvSpPr>
        <p:spPr>
          <a:xfrm>
            <a:off x="0" y="3733800"/>
            <a:ext cx="9144000" cy="1754326"/>
          </a:xfrm>
          <a:prstGeom prst="rect">
            <a:avLst/>
          </a:prstGeom>
          <a:noFill/>
        </p:spPr>
        <p:txBody>
          <a:bodyPr wrap="square" lIns="91440" tIns="45720" rIns="91440" bIns="45720">
            <a:spAutoFit/>
          </a:bodyPr>
          <a:lstStyle/>
          <a:p>
            <a:pPr algn="ctr"/>
            <a:r>
              <a:rPr lang="en-IN"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Norton Customer Support</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Rounded MT Bold" pitchFamily="34" charset="0"/>
              </a:rPr>
              <a:t>+1-866-877-0191</a:t>
            </a:r>
            <a:endParaRPr lang="en-IN"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Rounded MT Bold" pitchFamily="34" charset="0"/>
            </a:endParaRPr>
          </a:p>
        </p:txBody>
      </p:sp>
      <p:sp>
        <p:nvSpPr>
          <p:cNvPr id="9" name="Rectangle 8"/>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pPr algn="ctr"/>
            <a:r>
              <a:rPr lang="en-US" dirty="0" smtClean="0">
                <a:solidFill>
                  <a:schemeClr val="tx1"/>
                </a:solidFill>
              </a:rPr>
              <a:t>http://resolit.us/Norton-Antivirus-Support.html</a:t>
            </a:r>
            <a:endParaRPr lang="en-US" dirty="0">
              <a:solidFill>
                <a:schemeClr val="tx1"/>
              </a:solidFill>
            </a:endParaRP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0" y="0"/>
            <a:ext cx="2286000" cy="63246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smtClean="0"/>
          </a:p>
          <a:p>
            <a:pPr algn="ctr"/>
            <a:endParaRPr lang="en-US" dirty="0"/>
          </a:p>
          <a:p>
            <a:pPr algn="ctr"/>
            <a:endParaRPr lang="en-US" dirty="0" smtClean="0"/>
          </a:p>
          <a:p>
            <a:pPr algn="ctr"/>
            <a:endParaRPr lang="en-US" sz="2400" b="1" dirty="0" smtClean="0">
              <a:solidFill>
                <a:schemeClr val="tx1"/>
              </a:solidFill>
            </a:endParaRPr>
          </a:p>
          <a:p>
            <a:pPr algn="ctr"/>
            <a:endParaRPr lang="en-US" sz="2400" b="1" dirty="0" smtClean="0">
              <a:solidFill>
                <a:schemeClr val="tx1"/>
              </a:solidFill>
            </a:endParaRPr>
          </a:p>
          <a:p>
            <a:pPr algn="ctr"/>
            <a:r>
              <a:rPr lang="en-US" sz="2000" b="1" dirty="0" smtClean="0">
                <a:solidFill>
                  <a:schemeClr val="accent5">
                    <a:lumMod val="20000"/>
                    <a:lumOff val="80000"/>
                  </a:schemeClr>
                </a:solidFill>
              </a:rPr>
              <a:t>Norton Tech Support  Number </a:t>
            </a:r>
          </a:p>
          <a:p>
            <a:pPr algn="ctr"/>
            <a:endParaRPr lang="en-US" sz="2400" b="1" dirty="0" smtClean="0">
              <a:solidFill>
                <a:schemeClr val="tx1"/>
              </a:solidFill>
            </a:endParaRPr>
          </a:p>
          <a:p>
            <a:pPr algn="ctr"/>
            <a:endParaRPr lang="en-US" sz="2400" b="1" dirty="0" smtClean="0">
              <a:solidFill>
                <a:schemeClr val="tx1"/>
              </a:solidFill>
            </a:endParaRPr>
          </a:p>
          <a:p>
            <a:pPr algn="ctr"/>
            <a:r>
              <a:rPr lang="en-US" sz="2400" b="1" dirty="0" smtClean="0"/>
              <a:t>We Are Always Available for Your Help</a:t>
            </a:r>
          </a:p>
          <a:p>
            <a:pPr algn="ctr"/>
            <a:endParaRPr lang="en-US" sz="2400" b="1" dirty="0" smtClean="0">
              <a:solidFill>
                <a:schemeClr val="tx1"/>
              </a:solidFill>
            </a:endParaRPr>
          </a:p>
          <a:p>
            <a:pPr algn="ctr"/>
            <a:r>
              <a:rPr lang="en-US" sz="2000" b="1" dirty="0" smtClean="0">
                <a:solidFill>
                  <a:schemeClr val="bg1"/>
                </a:solidFill>
              </a:rPr>
              <a:t>+1-866-877-0191</a:t>
            </a:r>
          </a:p>
          <a:p>
            <a:pPr algn="ctr"/>
            <a:endParaRPr lang="en-US" sz="2000" b="1" dirty="0" smtClean="0">
              <a:solidFill>
                <a:schemeClr val="bg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smtClean="0"/>
          </a:p>
          <a:p>
            <a:pPr algn="ctr"/>
            <a:endParaRPr lang="en-US" dirty="0"/>
          </a:p>
        </p:txBody>
      </p:sp>
      <p:sp>
        <p:nvSpPr>
          <p:cNvPr id="6" name="Rectangle 5"/>
          <p:cNvSpPr/>
          <p:nvPr/>
        </p:nvSpPr>
        <p:spPr>
          <a:xfrm>
            <a:off x="3048000" y="6324600"/>
            <a:ext cx="6096000" cy="5334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2000" dirty="0" smtClean="0">
                <a:latin typeface="Cambria Math" pitchFamily="18" charset="0"/>
                <a:ea typeface="Cambria Math" pitchFamily="18" charset="0"/>
              </a:rPr>
              <a:t>http://resolit.us/Norton-Antivirus-Support.html</a:t>
            </a:r>
            <a:endParaRPr lang="en-US" sz="2000" dirty="0">
              <a:latin typeface="Cambria Math" pitchFamily="18" charset="0"/>
              <a:ea typeface="Cambria Math" pitchFamily="18" charset="0"/>
            </a:endParaRPr>
          </a:p>
        </p:txBody>
      </p:sp>
      <p:pic>
        <p:nvPicPr>
          <p:cNvPr id="7" name="Picture 6" descr="Technical-Support.png"/>
          <p:cNvPicPr>
            <a:picLocks noChangeAspect="1"/>
          </p:cNvPicPr>
          <p:nvPr/>
        </p:nvPicPr>
        <p:blipFill>
          <a:blip r:embed="rId3"/>
          <a:stretch>
            <a:fillRect/>
          </a:stretch>
        </p:blipFill>
        <p:spPr>
          <a:xfrm>
            <a:off x="283465" y="609601"/>
            <a:ext cx="6726935" cy="4874590"/>
          </a:xfrm>
          <a:prstGeom prst="rect">
            <a:avLst/>
          </a:prstGeom>
        </p:spPr>
      </p:pic>
    </p:spTree>
  </p:cSld>
  <p:clrMapOvr>
    <a:masterClrMapping/>
  </p:clrMapOvr>
  <p:transition spd="slow">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ow-to-choose-sip-trunk-provider.png"/>
          <p:cNvPicPr>
            <a:picLocks noChangeAspect="1"/>
          </p:cNvPicPr>
          <p:nvPr/>
        </p:nvPicPr>
        <p:blipFill>
          <a:blip r:embed="rId3"/>
          <a:stretch>
            <a:fillRect/>
          </a:stretch>
        </p:blipFill>
        <p:spPr>
          <a:xfrm>
            <a:off x="0" y="685800"/>
            <a:ext cx="9144000" cy="5105400"/>
          </a:xfrm>
          <a:prstGeom prst="rect">
            <a:avLst/>
          </a:prstGeom>
        </p:spPr>
      </p:pic>
      <p:sp>
        <p:nvSpPr>
          <p:cNvPr id="19" name="Title 18"/>
          <p:cNvSpPr>
            <a:spLocks noGrp="1"/>
          </p:cNvSpPr>
          <p:nvPr>
            <p:ph type="title" idx="4294967295"/>
          </p:nvPr>
        </p:nvSpPr>
        <p:spPr>
          <a:xfrm>
            <a:off x="0" y="1295400"/>
            <a:ext cx="5105400" cy="1143000"/>
          </a:xfrm>
        </p:spPr>
        <p:txBody>
          <a:bodyPr>
            <a:normAutofit fontScale="90000"/>
          </a:bodyPr>
          <a:lstStyle/>
          <a:p>
            <a:r>
              <a:rPr lang="en-US" dirty="0" smtClean="0">
                <a:solidFill>
                  <a:schemeClr val="accent1">
                    <a:lumMod val="20000"/>
                    <a:lumOff val="80000"/>
                  </a:schemeClr>
                </a:solidFill>
                <a:effectLst>
                  <a:outerShdw blurRad="38100" dist="38100" dir="2700000" algn="tl">
                    <a:srgbClr val="000000">
                      <a:alpha val="43137"/>
                    </a:srgbClr>
                  </a:outerShdw>
                </a:effectLst>
              </a:rPr>
              <a:t>  Toll Free Number</a:t>
            </a:r>
            <a:br>
              <a:rPr lang="en-US" dirty="0" smtClean="0">
                <a:solidFill>
                  <a:schemeClr val="accent1">
                    <a:lumMod val="20000"/>
                    <a:lumOff val="80000"/>
                  </a:schemeClr>
                </a:solidFill>
                <a:effectLst>
                  <a:outerShdw blurRad="38100" dist="38100" dir="2700000" algn="tl">
                    <a:srgbClr val="000000">
                      <a:alpha val="43137"/>
                    </a:srgbClr>
                  </a:outerShdw>
                </a:effectLst>
              </a:rPr>
            </a:br>
            <a:r>
              <a:rPr lang="en-US" dirty="0" smtClean="0">
                <a:solidFill>
                  <a:schemeClr val="accent1">
                    <a:lumMod val="20000"/>
                    <a:lumOff val="80000"/>
                  </a:schemeClr>
                </a:solidFill>
                <a:effectLst>
                  <a:outerShdw blurRad="38100" dist="38100" dir="2700000" algn="tl">
                    <a:srgbClr val="000000">
                      <a:alpha val="43137"/>
                    </a:srgbClr>
                  </a:outerShdw>
                </a:effectLst>
              </a:rPr>
              <a:t>+1-866-877-0191</a:t>
            </a:r>
            <a:endParaRPr lang="en-IN" dirty="0">
              <a:solidFill>
                <a:schemeClr val="accent1">
                  <a:lumMod val="20000"/>
                  <a:lumOff val="80000"/>
                </a:schemeClr>
              </a:solidFill>
              <a:effectLst>
                <a:outerShdw blurRad="38100" dist="38100" dir="2700000" algn="tl">
                  <a:srgbClr val="000000">
                    <a:alpha val="43137"/>
                  </a:srgbClr>
                </a:outerShdw>
              </a:effectLst>
            </a:endParaRPr>
          </a:p>
        </p:txBody>
      </p:sp>
      <p:sp>
        <p:nvSpPr>
          <p:cNvPr id="16" name="Rectangle 15"/>
          <p:cNvSpPr/>
          <p:nvPr/>
        </p:nvSpPr>
        <p:spPr>
          <a:xfrm>
            <a:off x="0" y="0"/>
            <a:ext cx="9143999" cy="584775"/>
          </a:xfrm>
          <a:prstGeom prst="rect">
            <a:avLst/>
          </a:prstGeom>
        </p:spPr>
        <p:style>
          <a:lnRef idx="1">
            <a:schemeClr val="accent5"/>
          </a:lnRef>
          <a:fillRef idx="3">
            <a:schemeClr val="accent5"/>
          </a:fillRef>
          <a:effectRef idx="2">
            <a:schemeClr val="accent5"/>
          </a:effectRef>
          <a:fontRef idx="minor">
            <a:schemeClr val="lt1"/>
          </a:fontRef>
        </p:style>
        <p:txBody>
          <a:bodyPr wrap="square" lIns="91440" tIns="45720" rIns="91440" bIns="45720">
            <a:spAutoFit/>
          </a:bodyPr>
          <a:lstStyle/>
          <a:p>
            <a:pPr algn="ctr">
              <a:tabLst>
                <a:tab pos="3322638" algn="l"/>
                <a:tab pos="12741275" algn="l"/>
              </a:tabLst>
            </a:pPr>
            <a:r>
              <a:rPr lang="en-US" sz="3200" b="1" cap="none" spc="600" dirty="0" smtClean="0">
                <a:ln w="11430" cmpd="sng">
                  <a:solidFill>
                    <a:schemeClr val="accent1">
                      <a:tint val="10000"/>
                    </a:schemeClr>
                  </a:solidFill>
                  <a:prstDash val="solid"/>
                  <a:miter lim="800000"/>
                </a:ln>
                <a:effectLst>
                  <a:glow rad="45500">
                    <a:schemeClr val="accent1">
                      <a:satMod val="220000"/>
                      <a:alpha val="35000"/>
                    </a:schemeClr>
                  </a:glow>
                  <a:outerShdw blurRad="38100" dist="38100" dir="2700000" algn="tl">
                    <a:srgbClr val="000000">
                      <a:alpha val="43137"/>
                    </a:srgbClr>
                  </a:outerShdw>
                </a:effectLst>
                <a:latin typeface="Cooper Black" pitchFamily="18" charset="0"/>
              </a:rPr>
              <a:t>Norton Customer Support</a:t>
            </a:r>
            <a:endParaRPr lang="en-US" sz="3200" b="1" cap="none" spc="600" dirty="0">
              <a:ln w="11430" cmpd="sng">
                <a:solidFill>
                  <a:schemeClr val="accent1">
                    <a:tint val="10000"/>
                  </a:schemeClr>
                </a:solidFill>
                <a:prstDash val="solid"/>
                <a:miter lim="800000"/>
              </a:ln>
              <a:effectLst>
                <a:glow rad="45500">
                  <a:schemeClr val="accent1">
                    <a:satMod val="220000"/>
                    <a:alpha val="35000"/>
                  </a:schemeClr>
                </a:glow>
                <a:outerShdw blurRad="38100" dist="38100" dir="2700000" algn="tl">
                  <a:srgbClr val="000000">
                    <a:alpha val="43137"/>
                  </a:srgbClr>
                </a:outerShdw>
              </a:effectLst>
              <a:latin typeface="Cooper Black" pitchFamily="18" charset="0"/>
            </a:endParaRPr>
          </a:p>
        </p:txBody>
      </p:sp>
      <p:sp>
        <p:nvSpPr>
          <p:cNvPr id="21" name="Rectangle 20"/>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pPr algn="ctr"/>
            <a:r>
              <a:rPr lang="en-US" dirty="0" smtClean="0">
                <a:solidFill>
                  <a:schemeClr val="tx1"/>
                </a:solidFill>
              </a:rPr>
              <a:t>http://resolit.us/Norton-Antivirus-Support.html</a:t>
            </a:r>
            <a:endParaRPr lang="en-US" dirty="0">
              <a:solidFill>
                <a:schemeClr val="tx1"/>
              </a:solidFill>
            </a:endParaRPr>
          </a:p>
        </p:txBody>
      </p:sp>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AEAAQAAAAAAAAdwAAAAJDU4ZmI1NjVlLTI4MjMtNDljZC04NTNmLTY3MTlmZjA3MzlmNg.jpg"/>
          <p:cNvPicPr>
            <a:picLocks noChangeAspect="1"/>
          </p:cNvPicPr>
          <p:nvPr/>
        </p:nvPicPr>
        <p:blipFill>
          <a:blip r:embed="rId3"/>
          <a:stretch>
            <a:fillRect/>
          </a:stretch>
        </p:blipFill>
        <p:spPr>
          <a:xfrm>
            <a:off x="0" y="0"/>
            <a:ext cx="9144000" cy="5791200"/>
          </a:xfrm>
          <a:prstGeom prst="rect">
            <a:avLst/>
          </a:prstGeom>
        </p:spPr>
      </p:pic>
      <p:sp>
        <p:nvSpPr>
          <p:cNvPr id="5" name="Rectangle 4"/>
          <p:cNvSpPr/>
          <p:nvPr/>
        </p:nvSpPr>
        <p:spPr>
          <a:xfrm>
            <a:off x="2209800" y="5943600"/>
            <a:ext cx="6934200" cy="4572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http://resolit.us/Norton-Antivirus-Support.html</a:t>
            </a:r>
            <a:endParaRPr lang="en-US" dirty="0"/>
          </a:p>
        </p:txBody>
      </p:sp>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00400" y="3200400"/>
            <a:ext cx="5943600" cy="45720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http://resolit.us/Norton-Antivirus-Support.html</a:t>
            </a:r>
            <a:endParaRPr lang="en-US" dirty="0"/>
          </a:p>
        </p:txBody>
      </p:sp>
      <p:pic>
        <p:nvPicPr>
          <p:cNvPr id="9" name="Picture 8" descr="home-banner.png"/>
          <p:cNvPicPr>
            <a:picLocks noChangeAspect="1"/>
          </p:cNvPicPr>
          <p:nvPr/>
        </p:nvPicPr>
        <p:blipFill>
          <a:blip r:embed="rId3"/>
          <a:stretch>
            <a:fillRect/>
          </a:stretch>
        </p:blipFill>
        <p:spPr>
          <a:xfrm>
            <a:off x="0" y="0"/>
            <a:ext cx="9144000" cy="3200400"/>
          </a:xfrm>
          <a:prstGeom prst="rect">
            <a:avLst/>
          </a:prstGeom>
        </p:spPr>
      </p:pic>
      <p:sp>
        <p:nvSpPr>
          <p:cNvPr id="11" name="Rectangle 10"/>
          <p:cNvSpPr/>
          <p:nvPr/>
        </p:nvSpPr>
        <p:spPr>
          <a:xfrm>
            <a:off x="3124200" y="5486400"/>
            <a:ext cx="6019800" cy="1938992"/>
          </a:xfrm>
          <a:prstGeom prst="rect">
            <a:avLst/>
          </a:prstGeom>
          <a:noFill/>
        </p:spPr>
        <p:txBody>
          <a:bodyPr wrap="square" lIns="91440" tIns="45720" rIns="91440" bIns="45720">
            <a:spAutoFit/>
          </a:bodyPr>
          <a:lstStyle/>
          <a:p>
            <a:pPr algn="ctr"/>
            <a:r>
              <a:rPr 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+1-866-877-0191</a:t>
            </a:r>
          </a:p>
          <a:p>
            <a:pPr algn="ctr"/>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Toll - free</a:t>
            </a:r>
          </a:p>
          <a:p>
            <a:pPr algn="ctr"/>
            <a:endParaRPr 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2" name="Rectangle 11"/>
          <p:cNvSpPr/>
          <p:nvPr/>
        </p:nvSpPr>
        <p:spPr>
          <a:xfrm>
            <a:off x="381000" y="4038600"/>
            <a:ext cx="5029200" cy="1754326"/>
          </a:xfrm>
          <a:prstGeom prst="rect">
            <a:avLst/>
          </a:prstGeom>
        </p:spPr>
        <p:txBody>
          <a:bodyPr wrap="square">
            <a:spAutoFit/>
          </a:bodyPr>
          <a:lstStyle/>
          <a:p>
            <a:pPr lvl="0" algn="ctr"/>
            <a:r>
              <a:rPr lang="en-US" sz="5400" b="1" cap="all" dirty="0" smtClean="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rPr>
              <a:t>We Are here</a:t>
            </a:r>
          </a:p>
          <a:p>
            <a:pPr lvl="0" algn="ctr"/>
            <a:endParaRPr lang="en-US" sz="5400" b="1"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endParaRPr>
          </a:p>
        </p:txBody>
      </p:sp>
      <p:sp>
        <p:nvSpPr>
          <p:cNvPr id="13" name="Rectangle 12"/>
          <p:cNvSpPr/>
          <p:nvPr/>
        </p:nvSpPr>
        <p:spPr>
          <a:xfrm>
            <a:off x="2971800" y="5029200"/>
            <a:ext cx="5876929" cy="584775"/>
          </a:xfrm>
          <a:prstGeom prst="rect">
            <a:avLst/>
          </a:prstGeom>
          <a:noFill/>
        </p:spPr>
        <p:txBody>
          <a:bodyPr wrap="non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YOU CAN CALL us any time</a:t>
            </a:r>
          </a:p>
        </p:txBody>
      </p:sp>
    </p:spTree>
  </p:cSld>
  <p:clrMapOvr>
    <a:masterClrMapping/>
  </p:clrMapOvr>
  <p:transition spd="slow">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X_NAV_Y13_r_r_EN_342.png"/>
          <p:cNvPicPr>
            <a:picLocks noChangeAspect="1"/>
          </p:cNvPicPr>
          <p:nvPr/>
        </p:nvPicPr>
        <p:blipFill>
          <a:blip r:embed="rId3"/>
          <a:stretch>
            <a:fillRect/>
          </a:stretch>
        </p:blipFill>
        <p:spPr>
          <a:xfrm>
            <a:off x="4572000" y="0"/>
            <a:ext cx="4572000" cy="5105400"/>
          </a:xfrm>
          <a:prstGeom prst="rect">
            <a:avLst/>
          </a:prstGeom>
        </p:spPr>
      </p:pic>
      <p:pic>
        <p:nvPicPr>
          <p:cNvPr id="11" name="Picture 10" descr="01-01-norton.jpg"/>
          <p:cNvPicPr>
            <a:picLocks noChangeAspect="1"/>
          </p:cNvPicPr>
          <p:nvPr/>
        </p:nvPicPr>
        <p:blipFill>
          <a:blip r:embed="rId4"/>
          <a:stretch>
            <a:fillRect/>
          </a:stretch>
        </p:blipFill>
        <p:spPr>
          <a:xfrm>
            <a:off x="0" y="0"/>
            <a:ext cx="5867400" cy="5200650"/>
          </a:xfrm>
          <a:prstGeom prst="rect">
            <a:avLst/>
          </a:prstGeom>
        </p:spPr>
      </p:pic>
      <p:sp>
        <p:nvSpPr>
          <p:cNvPr id="14" name="Rectangle 13"/>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pPr algn="ctr"/>
            <a:r>
              <a:rPr lang="en-US" dirty="0" smtClean="0">
                <a:solidFill>
                  <a:schemeClr val="tx1"/>
                </a:solidFill>
              </a:rPr>
              <a:t>http://resolit.us/Norton-Antivirus-Support.html</a:t>
            </a:r>
            <a:endParaRPr lang="en-US" dirty="0">
              <a:solidFill>
                <a:schemeClr val="tx1"/>
              </a:solidFill>
            </a:endParaRPr>
          </a:p>
        </p:txBody>
      </p:sp>
    </p:spTree>
  </p:cSld>
  <p:clrMapOvr>
    <a:masterClrMapping/>
  </p:clrMapOvr>
  <p:transition spd="slow">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6477000"/>
            <a:ext cx="9144000" cy="381000"/>
          </a:xfrm>
          <a:prstGeom prst="rect">
            <a:avLst/>
          </a:prstGeom>
        </p:spPr>
        <p:style>
          <a:lnRef idx="2">
            <a:schemeClr val="dk1">
              <a:shade val="50000"/>
            </a:schemeClr>
          </a:lnRef>
          <a:fillRef idx="1002">
            <a:schemeClr val="lt1"/>
          </a:fillRef>
          <a:effectRef idx="0">
            <a:schemeClr val="dk1"/>
          </a:effectRef>
          <a:fontRef idx="minor">
            <a:schemeClr val="lt1"/>
          </a:fontRef>
        </p:style>
        <p:txBody>
          <a:bodyPr rtlCol="0" anchor="ctr"/>
          <a:lstStyle/>
          <a:p>
            <a:pPr algn="ctr"/>
            <a:r>
              <a:rPr lang="en-US" dirty="0" smtClean="0">
                <a:solidFill>
                  <a:schemeClr val="tx1"/>
                </a:solidFill>
              </a:rPr>
              <a:t>http://resolit.us/Norton-Antivirus-Support.html</a:t>
            </a:r>
            <a:endParaRPr lang="en-US" dirty="0">
              <a:solidFill>
                <a:schemeClr val="tx1"/>
              </a:solidFill>
            </a:endParaRPr>
          </a:p>
        </p:txBody>
      </p:sp>
      <p:pic>
        <p:nvPicPr>
          <p:cNvPr id="4" name="Picture 3" descr="nortol click.jpg"/>
          <p:cNvPicPr>
            <a:picLocks noChangeAspect="1"/>
          </p:cNvPicPr>
          <p:nvPr/>
        </p:nvPicPr>
        <p:blipFill>
          <a:blip r:embed="rId3" cstate="print"/>
          <a:stretch>
            <a:fillRect/>
          </a:stretch>
        </p:blipFill>
        <p:spPr>
          <a:xfrm>
            <a:off x="0" y="228600"/>
            <a:ext cx="3657601" cy="2438400"/>
          </a:xfrm>
          <a:prstGeom prst="rect">
            <a:avLst/>
          </a:prstGeom>
        </p:spPr>
      </p:pic>
      <p:sp>
        <p:nvSpPr>
          <p:cNvPr id="9" name="Rectangle 8"/>
          <p:cNvSpPr/>
          <p:nvPr/>
        </p:nvSpPr>
        <p:spPr>
          <a:xfrm>
            <a:off x="2971800" y="762000"/>
            <a:ext cx="6172200" cy="1938992"/>
          </a:xfrm>
          <a:prstGeom prst="rect">
            <a:avLst/>
          </a:prstGeom>
          <a:noFill/>
        </p:spPr>
        <p:txBody>
          <a:bodyPr wrap="square" lIns="91440" tIns="45720" rIns="91440" bIns="45720">
            <a:spAutoFit/>
          </a:bodyPr>
          <a:lstStyle/>
          <a:p>
            <a:pPr fontAlgn="base"/>
            <a:r>
              <a:rPr lang="en-IN" sz="4000" dirty="0" smtClean="0"/>
              <a:t>Feel safe and protective with Norton Antivirus Support Phone Number</a:t>
            </a:r>
            <a:endParaRPr lang="en-IN" sz="4000" dirty="0"/>
          </a:p>
        </p:txBody>
      </p:sp>
      <p:pic>
        <p:nvPicPr>
          <p:cNvPr id="10" name="Picture 9" descr="505294-qihoo-360-total-security-essential-8-6.jpg"/>
          <p:cNvPicPr>
            <a:picLocks noChangeAspect="1"/>
          </p:cNvPicPr>
          <p:nvPr/>
        </p:nvPicPr>
        <p:blipFill>
          <a:blip r:embed="rId4"/>
          <a:stretch>
            <a:fillRect/>
          </a:stretch>
        </p:blipFill>
        <p:spPr>
          <a:xfrm>
            <a:off x="6553200" y="4267201"/>
            <a:ext cx="2590800" cy="1906144"/>
          </a:xfrm>
          <a:prstGeom prst="rect">
            <a:avLst/>
          </a:prstGeom>
        </p:spPr>
      </p:pic>
      <p:sp>
        <p:nvSpPr>
          <p:cNvPr id="11" name="Rectangle 10"/>
          <p:cNvSpPr/>
          <p:nvPr/>
        </p:nvSpPr>
        <p:spPr>
          <a:xfrm>
            <a:off x="0" y="2819400"/>
            <a:ext cx="9144000" cy="923330"/>
          </a:xfrm>
          <a:prstGeom prst="rect">
            <a:avLst/>
          </a:prstGeom>
        </p:spPr>
        <p:style>
          <a:lnRef idx="1">
            <a:schemeClr val="accent5"/>
          </a:lnRef>
          <a:fillRef idx="3">
            <a:schemeClr val="accent5"/>
          </a:fillRef>
          <a:effectRef idx="2">
            <a:schemeClr val="accent5"/>
          </a:effectRef>
          <a:fontRef idx="minor">
            <a:schemeClr val="lt1"/>
          </a:fontRef>
        </p:style>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+1-866-877-0191</a:t>
            </a:r>
            <a:endParaRPr lang="en-US" sz="5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ransition spd="slow">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281</TotalTime>
  <Words>296</Words>
  <Application>Microsoft Office PowerPoint</Application>
  <PresentationFormat>On-screen Show (4:3)</PresentationFormat>
  <Paragraphs>99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Slide 1</vt:lpstr>
      <vt:lpstr>Slide 2</vt:lpstr>
      <vt:lpstr>Slide 3</vt:lpstr>
      <vt:lpstr>Slide 4</vt:lpstr>
      <vt:lpstr>  Toll Free Number +1-866-877-0191</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Admin</cp:lastModifiedBy>
  <cp:revision>52</cp:revision>
  <dcterms:created xsi:type="dcterms:W3CDTF">2017-07-27T05:20:25Z</dcterms:created>
  <dcterms:modified xsi:type="dcterms:W3CDTF">2017-11-13T14:49:12Z</dcterms:modified>
</cp:coreProperties>
</file>