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4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A6B775-4413-6C9A-EAED-8096AF84E8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DE965A1-6247-4455-97B3-7DF8A3FCE6FB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C9C6F4-26D5-B678-DD66-FDD48502A0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BC720-040A-C613-CEAF-7E17839756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F8E1AE-4B69-4EE0-8935-E8BBD9A48BF4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120157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B17671-CB00-0CA4-B470-E1C174DF13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5DEAFBE-6B09-402D-9ABB-E4670ADB4933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31CFC7-2714-9C5D-02B0-EF908B1506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7FF882-4D4D-A0DE-3ED0-A57B7C985D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7767E3-C339-4C0F-923D-98D21C3976A8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578341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C1EE31-C2EF-A9BE-BD92-B47FEBC32F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44D3B36-FAF8-49D3-B266-7BFE7C57300D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C58558-949D-9DCD-184A-EF258238E4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BC7F39-FC27-9DEB-CD00-0CA36E1A8B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4D6822-845B-4081-A809-ED4D6521A03B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929595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1F89F8-BEA8-C7AA-2814-4EF86B0F9F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913F23-23E6-4353-85CD-917C663E6CD2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6E6B8F-86BB-D45A-2CBA-5D88F5ECDB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6142EA-63D8-CBF2-CAD3-DF6A146EA3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B2FB8F-7C16-4B67-B3DA-FFB97F8BD84B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5096926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1E0E85-2D80-8389-E257-9EBF8359CC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AC55CBA-BBF3-4F70-9F3F-BFC5DD122F9F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5F5CB8-E789-86A3-7936-17D3970462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044BAC-96ED-4700-8ACD-937346DF58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3C0C2D-DF20-4142-BD2A-4CC262DFFCEF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8489048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42535E5-4BBD-ECE2-C38E-2958BD552C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1D8153-B5EE-4D38-B480-A095D3A9923C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E196456-BB66-DB69-5D23-10AA830C5F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22DB20A-1144-79B2-FA9A-6D9C9D2FDD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3366E2-43C0-4CFF-9DAF-A951A7DED0C4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1490605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E81E1699-31CF-BC68-A055-4B02391736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1033BB6-A2C0-4B4A-B389-E742D498E1F5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2039B527-E788-3BC7-3997-C4B459FC05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5D809D1B-71CC-9541-BFAC-D0F11B11C5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1DE10C-5DF4-4204-85F7-5CAB8A3ECA86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9195296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20697847-33ED-D058-CE03-0D5545C196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0D964CD-AB43-4AF9-97CF-3E2A6DCF50F8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3369024D-8925-7075-92FA-353430979D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41A614CA-9647-230C-7A18-0F85DA660C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D744AC-2763-4CE5-8263-051AD99DEE6A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3265598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144DD62E-75A7-65B5-556B-67CCC13B5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FB7CA70-D5D5-455F-941B-EA1D04442CA0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2446968C-BC99-06ED-6C94-597A09CAA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FD6BBCE1-F49D-B383-1199-9F4D6FDC9D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D371D0-4FBB-4BDC-85D9-F69BFA15B9C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141905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DDD190FA-CDD1-B0AB-C3A2-998B86317C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E9CFDC0-ADB8-42FD-A5A5-2FB36894ED0A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36FEA6E0-5461-C07C-F3F8-992A355654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B704368-538D-F6B0-B93E-F8219A11CD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C9EF3F-ADF0-4AD2-9EBF-FB375419C275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072077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72BBC487-2A6D-F11B-38C2-3617C53068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AB42528-CAAF-4B0A-AED3-D988CB9962A0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E70CA11-A96E-EE10-5C62-02AAD0E6DF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F02C1DD-5E55-103B-9AE9-70B01250EE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143AA1-548A-4DF4-826B-472A39FDAD2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8706444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4A7360E5-05CD-B6BB-9C2B-5D8C6AF2CA0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C2ED09D1-ABAD-BCA8-F473-38429505367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F7575F-7E61-1DB3-A1F1-589DFD19E54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E6F46AE7-0FCE-435F-8CE5-CC5C57E217AE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11D60D-D300-4C12-230F-B7A8E7778C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08B59F-43B7-0D6B-CDF6-3CB893DFA1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AA73B5F0-8329-4B67-9726-79F52A42BB56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ED496273-2642-390C-199E-26EB08A415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681037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5EC43B15-E9CB-491A-AFE4-230B8DDF1F20}" type="slidenum">
              <a:rPr lang="en-US" altLang="ko-KR" sz="2000" b="1">
                <a:solidFill>
                  <a:srgbClr val="FFFFFF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rgbClr val="FFFFFF"/>
                </a:solidFill>
                <a:latin typeface="Times New Roman" panose="02020603050405020304" pitchFamily="18" charset="0"/>
              </a:rPr>
              <a:t>/8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2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5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6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7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8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9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10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>
            <a:extLst>
              <a:ext uri="{FF2B5EF4-FFF2-40B4-BE49-F238E27FC236}">
                <a16:creationId xmlns:a16="http://schemas.microsoft.com/office/drawing/2014/main" id="{B4A7E50F-A643-AF5B-F6DC-26DE0ED95E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BB1358E3-2DE1-EB86-073D-72FF2A48BDC2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61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EE11C585-2A53-7A99-D63A-F5686DF0CBA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2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9C3FB2D1-79CD-09F6-7B07-EA1640478D8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040C42FA-5BDF-F7C0-D3CE-144F84CB7ED4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9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7E29832C-A51F-3C3F-9F59-CBAFD7B7984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0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C050B792-31D4-50E6-6EAF-0F9ECB26DFD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E9ACA4F1-5052-36F6-7A58-D2F05D602DE6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2057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5C8990C7-FFD1-B09C-A620-C7EBE2EFF51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8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9D303345-0C0B-B290-7553-AE483E0A701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4" name="Group 14">
            <a:extLst>
              <a:ext uri="{FF2B5EF4-FFF2-40B4-BE49-F238E27FC236}">
                <a16:creationId xmlns:a16="http://schemas.microsoft.com/office/drawing/2014/main" id="{34D54939-1F5B-2123-ACE5-2C3D0A1CB2EA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2055" name="Picture 15">
              <a:extLst>
                <a:ext uri="{FF2B5EF4-FFF2-40B4-BE49-F238E27FC236}">
                  <a16:creationId xmlns:a16="http://schemas.microsoft.com/office/drawing/2014/main" id="{C7EAA5D3-7605-9930-6D61-2681B4B5DA4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6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C6F44032-78B3-59B6-1FB2-A7D33B1C513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>
            <a:extLst>
              <a:ext uri="{FF2B5EF4-FFF2-40B4-BE49-F238E27FC236}">
                <a16:creationId xmlns:a16="http://schemas.microsoft.com/office/drawing/2014/main" id="{DE54E8AE-DFD2-A48B-560E-7CD532D6DC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1B4BE981-5CCD-1CAB-14F9-6CB32E2F1ECF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5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1D744768-AE8A-5769-6B43-28B62FD2F31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6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69B08F0E-A698-6806-B8D4-E19580488FF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B86671D9-834E-2428-2F90-F8A149F9492F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3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A7342E68-7B6A-A5A6-EF5C-0487B7FB0B1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4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07B3CADB-722C-B39B-0A2B-B614A5726EA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BDD207EB-2DDF-6BA9-AD05-D92A4F863D0D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3081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D241BE76-82E8-F667-B12D-DE6AA5DB35B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2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552F3262-7A45-72B0-557E-A0BF39BF623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8" name="Group 14">
            <a:extLst>
              <a:ext uri="{FF2B5EF4-FFF2-40B4-BE49-F238E27FC236}">
                <a16:creationId xmlns:a16="http://schemas.microsoft.com/office/drawing/2014/main" id="{896F093B-ABF6-FDB9-1274-19593FA9807F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3079" name="Picture 15">
              <a:extLst>
                <a:ext uri="{FF2B5EF4-FFF2-40B4-BE49-F238E27FC236}">
                  <a16:creationId xmlns:a16="http://schemas.microsoft.com/office/drawing/2014/main" id="{6E37D49E-989B-4647-FB47-958B3A490A7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0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01B93DF4-8AE9-42A7-67EB-73D12D61190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>
            <a:extLst>
              <a:ext uri="{FF2B5EF4-FFF2-40B4-BE49-F238E27FC236}">
                <a16:creationId xmlns:a16="http://schemas.microsoft.com/office/drawing/2014/main" id="{E51A8F63-CB4F-AE77-4B14-283EFBC967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544282C5-ABAA-77ED-243D-6977F542E903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9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129F9BEA-7D3D-29EA-3C26-5B1FF69B422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10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C81758AA-2E4E-78C3-8D03-9FD37CEA065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01C2FB7F-6E4D-DE8E-DA02-218219542456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7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5B6FD0FD-B0ED-4127-04E2-978FA35F648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8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769D0528-A5D2-93E2-73B9-A717B266F09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B8ECA31E-FFF0-BA83-8050-4BCEDE64066C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4105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FD9D4D9E-DAA6-AC2B-14B0-F31AF78FBD0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6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C090FD05-4E3E-BB0A-D2F6-554BE6EB6E0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2" name="Group 14">
            <a:extLst>
              <a:ext uri="{FF2B5EF4-FFF2-40B4-BE49-F238E27FC236}">
                <a16:creationId xmlns:a16="http://schemas.microsoft.com/office/drawing/2014/main" id="{98EA94FB-FA23-D00F-7BBF-FEF83C7AF51A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4103" name="Picture 15">
              <a:extLst>
                <a:ext uri="{FF2B5EF4-FFF2-40B4-BE49-F238E27FC236}">
                  <a16:creationId xmlns:a16="http://schemas.microsoft.com/office/drawing/2014/main" id="{3165B419-5AEC-7139-0D57-8ADCD64AC18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4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34B0EEC4-9AAC-4AA0-D91E-ABB16B6805D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>
            <a:extLst>
              <a:ext uri="{FF2B5EF4-FFF2-40B4-BE49-F238E27FC236}">
                <a16:creationId xmlns:a16="http://schemas.microsoft.com/office/drawing/2014/main" id="{130E7CAB-9579-9A93-E9BF-B7DA3E5B2A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B46E0EBD-0D6D-69BF-CA83-15A00D580913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3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0598327E-4E7F-252B-E6F5-D3489020EFF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4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1309176D-4570-86D0-4BEF-74953510DEE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BA091231-4112-3619-A5AF-8537DD7E028A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31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7DC9790E-5572-F9F4-4755-A6425AAB758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2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E3BC0E48-1225-1A74-D623-94EDFB4DCC3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4E5D427A-7279-5C8B-90FA-5E7C6DC82452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5129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82A7828F-863D-42E6-AE33-106ED6EFF7F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0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55897A74-4203-8DB2-6C0C-8C5697956E8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6" name="Group 14">
            <a:extLst>
              <a:ext uri="{FF2B5EF4-FFF2-40B4-BE49-F238E27FC236}">
                <a16:creationId xmlns:a16="http://schemas.microsoft.com/office/drawing/2014/main" id="{AB4070EB-0C9F-8ECB-20E8-F14437774134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5127" name="Picture 15">
              <a:extLst>
                <a:ext uri="{FF2B5EF4-FFF2-40B4-BE49-F238E27FC236}">
                  <a16:creationId xmlns:a16="http://schemas.microsoft.com/office/drawing/2014/main" id="{DA9C1E1F-9A6F-1343-01A1-E12D3F61577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8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7695CA7F-C18B-0C7E-2C59-7C14E051C2B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>
            <a:extLst>
              <a:ext uri="{FF2B5EF4-FFF2-40B4-BE49-F238E27FC236}">
                <a16:creationId xmlns:a16="http://schemas.microsoft.com/office/drawing/2014/main" id="{27B3CC15-17CB-234A-74AC-F7F477ED11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842F9FDE-3A84-E226-DDD6-A53908540296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7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9E399A39-052B-0994-7E01-0272E681727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8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9D9B47D2-D067-B77A-B96F-61D43F27436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73A90F16-B3AF-8E4C-A1A5-44F228CC9885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5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6DC01A1E-24A4-A1F9-3C80-65D89C4F380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6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8B063789-D324-6DCD-B687-2CF1943B5BF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A8A52272-FBA4-1BCE-E34B-85B47A9E9896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6153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4C0D954A-5FB5-5557-CECE-54827A2D31C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4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3479BCBE-F74F-D486-9181-1E6E7851652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50" name="Group 14">
            <a:extLst>
              <a:ext uri="{FF2B5EF4-FFF2-40B4-BE49-F238E27FC236}">
                <a16:creationId xmlns:a16="http://schemas.microsoft.com/office/drawing/2014/main" id="{F9502B54-22BA-2C31-4943-75B4B4EAA11F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6151" name="Picture 15">
              <a:extLst>
                <a:ext uri="{FF2B5EF4-FFF2-40B4-BE49-F238E27FC236}">
                  <a16:creationId xmlns:a16="http://schemas.microsoft.com/office/drawing/2014/main" id="{44C7A48B-174D-F42C-C9A2-918523830E0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2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BD3F96D0-CF5A-3FB9-8581-C38F73171BC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>
            <a:extLst>
              <a:ext uri="{FF2B5EF4-FFF2-40B4-BE49-F238E27FC236}">
                <a16:creationId xmlns:a16="http://schemas.microsoft.com/office/drawing/2014/main" id="{6A731C68-5840-BF12-684B-40795E991C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5">
            <a:extLst>
              <a:ext uri="{FF2B5EF4-FFF2-40B4-BE49-F238E27FC236}">
                <a16:creationId xmlns:a16="http://schemas.microsoft.com/office/drawing/2014/main" id="{130EA3F5-A6DE-8E6B-FBB6-3452772CE6D2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81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3F3A3193-9EF2-6BE6-FE41-A15B1374E17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2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531487EE-1372-4EF1-8DF3-B50F26C2E77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7172" name="Group 8">
            <a:extLst>
              <a:ext uri="{FF2B5EF4-FFF2-40B4-BE49-F238E27FC236}">
                <a16:creationId xmlns:a16="http://schemas.microsoft.com/office/drawing/2014/main" id="{6932C17A-FEEE-4333-D386-2CE3CD78DA2B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9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1557E631-69D5-83A2-C532-29BCA8EEB83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0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8A0D1F8A-E276-2830-5B3E-50629673AA5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3" name="Group 11">
            <a:extLst>
              <a:ext uri="{FF2B5EF4-FFF2-40B4-BE49-F238E27FC236}">
                <a16:creationId xmlns:a16="http://schemas.microsoft.com/office/drawing/2014/main" id="{D39E10E6-2481-08AB-1C37-94339E40C7AC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7177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59191BA7-9C07-21B6-89F6-3E56C148D29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8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B842E647-6EA7-F1A8-0709-236927C9EFD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4" name="Group 14">
            <a:extLst>
              <a:ext uri="{FF2B5EF4-FFF2-40B4-BE49-F238E27FC236}">
                <a16:creationId xmlns:a16="http://schemas.microsoft.com/office/drawing/2014/main" id="{DC0FFA7C-FE7B-E45F-09FF-C4FCE76B77D1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7175" name="Picture 15">
              <a:extLst>
                <a:ext uri="{FF2B5EF4-FFF2-40B4-BE49-F238E27FC236}">
                  <a16:creationId xmlns:a16="http://schemas.microsoft.com/office/drawing/2014/main" id="{761563D1-5B3B-DEAF-6358-D4E15BCD451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6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A8590F44-8932-2E32-04CA-8E4F7928210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>
            <a:extLst>
              <a:ext uri="{FF2B5EF4-FFF2-40B4-BE49-F238E27FC236}">
                <a16:creationId xmlns:a16="http://schemas.microsoft.com/office/drawing/2014/main" id="{CBFFD7B7-E9C2-71FC-25AE-0BDF591811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195" name="Group 5">
            <a:extLst>
              <a:ext uri="{FF2B5EF4-FFF2-40B4-BE49-F238E27FC236}">
                <a16:creationId xmlns:a16="http://schemas.microsoft.com/office/drawing/2014/main" id="{9B4CD37B-4EFB-69B3-BE68-097A2398B7DD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8205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C4E97616-809C-DB00-D3B7-58850F7A47F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6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84D97B56-8084-0797-9642-1DAAE83F34D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8196" name="Group 8">
            <a:extLst>
              <a:ext uri="{FF2B5EF4-FFF2-40B4-BE49-F238E27FC236}">
                <a16:creationId xmlns:a16="http://schemas.microsoft.com/office/drawing/2014/main" id="{D07C4E5D-7C98-970A-1D5B-8C61F4596CD3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8203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5AD4D9A6-3655-A685-956B-033B5F841F7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4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F4344E11-34BF-FAC4-E449-DBD4749AD6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8197" name="Group 11">
            <a:extLst>
              <a:ext uri="{FF2B5EF4-FFF2-40B4-BE49-F238E27FC236}">
                <a16:creationId xmlns:a16="http://schemas.microsoft.com/office/drawing/2014/main" id="{D846F741-11AF-037A-EFE1-2104EF66155B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8201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F3568EC1-0CB4-B0AF-4B81-C2DDF270836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2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83DBA2C7-71FC-2684-6FA8-298EAEAD2D8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8198" name="Group 14">
            <a:extLst>
              <a:ext uri="{FF2B5EF4-FFF2-40B4-BE49-F238E27FC236}">
                <a16:creationId xmlns:a16="http://schemas.microsoft.com/office/drawing/2014/main" id="{0E25461E-EED7-85F9-FB23-01D366A82280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8199" name="Picture 15">
              <a:extLst>
                <a:ext uri="{FF2B5EF4-FFF2-40B4-BE49-F238E27FC236}">
                  <a16:creationId xmlns:a16="http://schemas.microsoft.com/office/drawing/2014/main" id="{E0DCDC63-5EFC-A028-CB3F-873B0EBE4E0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0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42B13AC0-7429-5918-C80C-2154110D5B3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>
            <a:extLst>
              <a:ext uri="{FF2B5EF4-FFF2-40B4-BE49-F238E27FC236}">
                <a16:creationId xmlns:a16="http://schemas.microsoft.com/office/drawing/2014/main" id="{E2D3E2B4-A173-31B4-CB3F-A22F0289DF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19" name="Group 5">
            <a:extLst>
              <a:ext uri="{FF2B5EF4-FFF2-40B4-BE49-F238E27FC236}">
                <a16:creationId xmlns:a16="http://schemas.microsoft.com/office/drawing/2014/main" id="{B516E72E-9E88-29CD-64C9-1380B525F7B2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9229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5D09F044-DE16-3B5D-C62C-95028F0CC56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30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EAF4538E-9D2C-F767-771D-B00116C6AA5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9220" name="Group 8">
            <a:extLst>
              <a:ext uri="{FF2B5EF4-FFF2-40B4-BE49-F238E27FC236}">
                <a16:creationId xmlns:a16="http://schemas.microsoft.com/office/drawing/2014/main" id="{D0841950-735B-1E7B-84BC-3E7686C6CB40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9227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127A5CE5-A226-4FFB-BA16-789BF309120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8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0F6C5CFF-1120-E603-597D-6E9C6B941D8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9221" name="Group 11">
            <a:extLst>
              <a:ext uri="{FF2B5EF4-FFF2-40B4-BE49-F238E27FC236}">
                <a16:creationId xmlns:a16="http://schemas.microsoft.com/office/drawing/2014/main" id="{35F9BCB0-999C-FE66-C926-764E4FFA10FE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9225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9CEA918E-01BB-7202-6A48-CBCFF7CE854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6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2A30595D-E158-BDC4-0A92-D94F1824137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9222" name="Group 14">
            <a:extLst>
              <a:ext uri="{FF2B5EF4-FFF2-40B4-BE49-F238E27FC236}">
                <a16:creationId xmlns:a16="http://schemas.microsoft.com/office/drawing/2014/main" id="{885FC63E-8A74-D225-5C64-D85B2A7F3210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9223" name="Picture 15">
              <a:extLst>
                <a:ext uri="{FF2B5EF4-FFF2-40B4-BE49-F238E27FC236}">
                  <a16:creationId xmlns:a16="http://schemas.microsoft.com/office/drawing/2014/main" id="{435C026E-A5FA-5F56-96A6-05EFDDDC997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4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D05FFD70-3D61-A67F-D740-27CB8A5B8BB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3</TotalTime>
  <Words>32</Words>
  <Application>Microsoft Office PowerPoint</Application>
  <PresentationFormat>와이드스크린</PresentationFormat>
  <Paragraphs>32</Paragraphs>
  <Slides>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14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3</cp:revision>
  <dcterms:created xsi:type="dcterms:W3CDTF">2008-12-24T14:14:52Z</dcterms:created>
  <dcterms:modified xsi:type="dcterms:W3CDTF">2024-10-09T00:47:47Z</dcterms:modified>
</cp:coreProperties>
</file>