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018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52356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7113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72368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32327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82543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69447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46458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92391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191880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21739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62312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백성은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모세가 산에서 오랫동안 내려오지 않으니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아론에게로 몰려가서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일어나서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우리를 인도할 신을 만들어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우리를 이집트 땅에서 올라오게 한 모세라는 사람은 어떻게 되었는지 모르겠습니다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33143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 너는 나를 말리지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노하였다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그들을 쳐서 완전히 없애 버리겠다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너는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큰 민족으로 만들어 주겠다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3983573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모세는 주 하나님께 애원하였다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주님께서 큰 권능과 강한 손으로 이집트 땅에서 이끌어 내주신 주님의 백성에게 이와 같이 노하십니까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8940757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이집트 사람이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그들의 주가 자기 백성에게 재앙을 내리려고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그들을 이끌어 내어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산에서 죽게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 위에서 완전히 없애 버렸구나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말하게 하려 하십니까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진노를 거두시고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뜻을 돌이키시어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백성에게서 이 재앙을 거두어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088654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종 아브라함과 이삭과 이스라엘을 기억하여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그들에게 맹세하시며 이르시기를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너희의 자손을 하늘의 별처럼 많게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약속한 이 모든 땅을 너희 자손에게 주어서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영원한 유산으로 삼게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고 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8689398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모세가 이렇게 간구하니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뜻을 돌이키시고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백성에게 내리시겠다던 재앙을 거두셨다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4962535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모세는 돌아서서 증거판 둘을 손에 들고서 산에서 내려왔다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두 판에는 글이 새겨 있는데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앞뒤에 다 새겨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1880828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판은 하나님이 손수 만드신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글자는 하나님이 손수 판에 새기신 글자이다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6362631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여호수아가 백성이 떠드는 소리를 듣고서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진에서 싸우는 소리가 들립니다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579989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모세가 대답하였다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이것은 승전가도 아니고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패전의 탄식도 아니다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듣기에는 노래하는 소리다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843903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모세가 진에 가까이 와서 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사람들이 수송아지 주위를 돌면서 춤을 추고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모세는 화가 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손에 들고 있는 돌 판 두 개를 산 아래로 내던져 깨뜨려 버렸다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397654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아론이 그들에게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여러분의 아내와 아들 딸들이 귀에 달고 있는 금고리들을 빼서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나에게 가져 오시오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707846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만든 수송아지를 가져다가 불에 태우고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가루가 될 때까지 빻아서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그것을 물에 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자손에게 마시게 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7128689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모세가 아론에게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백성이 형님에게 어떻게 하였기에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형님은 그들이 이렇게 큰 죄를 짓도록 그냥 놓아 두셨습니까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6379116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아론이 대답하였다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아우님은 우리의 지도자입니다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나에게 그렇게 화를 내지 마십시오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백성이 악하게 된 까닭을 아시지 않습니까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864394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나에게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 앞에 서서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우리를 인도하여 줄 신을 만들어 주시오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우리를 이집트 땅에서 이끌어 낸 모세라는 사람이 어떻게 되었는지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우리는 모르겠습니다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말하기에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9654626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그들에게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금붙이를 가지고 있는 사람은 누구든지 그 금을 빼서 나에게 가져 오라고 하였습니다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금붙이를 가져 왔기에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그것을 불에 넣었더니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수송아지가 생겨난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6604707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모세는 백성이 제멋대로 날뛰는 것을 보았다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아론이 그들을 제멋대로 날뛰게 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적들의 조롱거리가 되게 한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0694381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모세는 진 어귀에 서서 외쳤다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누구든지 주님의 편에 설 사람은 나에게로 나아오십시오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그러자 레위의 자손이 모두 그에게로 모였다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6266315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또 그들에게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이스라엘의 주 하나님이 이르시기를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각기 허리에 칼을 차고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진의 이 문에서 저 문을 오가며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저마다 자기의 친족과 친구와 이웃을 닥치는 대로 찔러 죽여라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하십니다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7879926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레위 자손이 모세의 말대로 하니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바로 그 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백성 가운데서 어림잡아 삼천 명쯤 죽었다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4493084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32:29.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모세가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오늘 당신들이 저마다 자녀와 형제자매를 희생시켜 당신들 자신을 주님께 드렸으니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당신들에게 복을 내리실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798539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모든 백성이 저희 귀에 단 금고리들을 빼서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아론에게 가져 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9716728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32:30.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이튿날 모세는 백성에게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크나큰 죄를 지었습니다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이제 내가 주님께 올라가서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당신들을 용서하여 달라고 빌겠습니다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6901327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32:31.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모세가 주님께로 돌아가서 아뢰었다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슬픕니다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백성이 금으로 신상을 만듦으로써 큰 죄를 지었습니다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4291298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32:32.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이제 주님께서 그들의 죄를 용서하여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그렇게 하지 않으시려면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기록하신 책에서 저의 이름을 지워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985588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32:33.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모세에게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누구든지 나에게 죄를 지으면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오직 그 사람만을 나의 책에서 지운다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36616315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32:34.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 너는 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너에게 말한 곳으로 백성을 인도하여라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나의 천사가 너를 인도할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기억하여라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때가 되면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그들에게 반드시 죄를 묻겠다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5083851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32:35.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뒤에 주님께서는 아론이 수송아지를 만든 일로 이 백성에게 재앙을 내리셨다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130508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아론이 그들에게서 그것들을 받아 녹여서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녹인 금을 거푸집에 부어 송아지 상을 만드니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외쳤다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신이 너희를 이집트 땅에서 이끌어 낸 너희의 신이다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610345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아론은 이것을 보고서 그 신상 앞에 제단을 쌓고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내일 주님의 절기를 지킵시다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선포하였다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553416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이튿날 그들은 일찍 일어나서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번제를 올리고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화목제를 드렸다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 다음에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백성은 앉아서 먹고 마시다가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일어나서 흥청거리며 뛰놀았다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333850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모세에게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어서 내려가 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이집트 땅에서 이끌어 낸 너의 백성이 타락하였다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241283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그들에게 명한 길을 이렇게 빨리 벗어나서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 스스로 수송아지 모양을 만들어 놓고서 절하고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제사를 드리며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신이 너희를 이집트 땅에서 이끌어 낸 너희의 신이다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외치고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061404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다시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이 백성을 살펴 보았다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얼마나 고집이 센 백성이냐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출애굽기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515489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1024</Words>
  <Application>Microsoft Office PowerPoint</Application>
  <PresentationFormat>화면 슬라이드 쇼(16:9)</PresentationFormat>
  <Paragraphs>70</Paragraphs>
  <Slides>35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35</vt:i4>
      </vt:variant>
    </vt:vector>
  </HeadingPairs>
  <TitlesOfParts>
    <vt:vector size="40" baseType="lpstr">
      <vt:lpstr>나눔스퀘어 ExtraBold</vt:lpstr>
      <vt:lpstr>Aptos</vt:lpstr>
      <vt:lpstr>Aptos Display</vt:lpstr>
      <vt:lpstr>Arial</vt:lpstr>
      <vt:lpstr>Office 테마</vt:lpstr>
      <vt:lpstr>출 32:1. 백성은, 모세가 산에서 오랫동안 내려오지 않으니, 아론에게로 몰려가서 말하였다. "일어나서, 우리를 인도할 신을 만들어 주십시오. 우리를 이집트 땅에서 올라오게 한 모세라는 사람은 어떻게 되었는지 모르겠습니다."</vt:lpstr>
      <vt:lpstr>출 32:2. 아론이 그들에게 말하였다. "여러분의 아내와 아들 딸들이 귀에 달고 있는 금고리들을 빼서, 나에게 가져 오시오."</vt:lpstr>
      <vt:lpstr>출 32:3. 모든 백성이 저희 귀에 단 금고리들을 빼서, 아론에게 가져 왔다.</vt:lpstr>
      <vt:lpstr>출 32:4. 아론이 그들에게서 그것들을 받아 녹여서, 그 녹인 금을 거푸집에 부어 송아지 상을 만드니, 그들이 외쳤다. "이스라엘아! 이 신이 너희를 이집트 땅에서 이끌어 낸 너희의 신이다."</vt:lpstr>
      <vt:lpstr>출 32:5. 아론은 이것을 보고서 그 신상 앞에 제단을 쌓고 "내일 주님의 절기를 지킵시다" 하고 선포하였다.</vt:lpstr>
      <vt:lpstr>출 32:6. 이튿날 그들은 일찍 일어나서, 번제를 올리고, 화목제를 드렸다. 그런 다음에, 백성은 앉아서 먹고 마시다가, 일어나서 흥청거리며 뛰놀았다.</vt:lpstr>
      <vt:lpstr>출 32:7. 주님께서 모세에게 말씀하셨다. "어서 내려가 보아라. 네가 이집트 땅에서 이끌어 낸 너의 백성이 타락하였다.</vt:lpstr>
      <vt:lpstr>출 32:8. 그들은, 내가 그들에게 명한 길을 이렇게 빨리 벗어나서, 그들 스스로 수송아지 모양을 만들어 놓고서 절하고, 제사를 드리며 '이스라엘아! 이 신이 너희를 이집트 땅에서 이끌어 낸 너희의 신이다' 하고 외치고 있다."</vt:lpstr>
      <vt:lpstr>출 32:9. 주님께서 다시 말씀하셨다. "나는 이 백성을 살펴 보았다. 이 얼마나 고집이 센 백성이냐?</vt:lpstr>
      <vt:lpstr>출 32:10. 이제 너는 나를 말리지 말아라. 내가 노하였다. 내가 그들을 쳐서 완전히 없애 버리겠다. 그러나 너는, 내가 큰 민족으로 만들어 주겠다."</vt:lpstr>
      <vt:lpstr>출 32:11. 모세는 주 하나님께 애원하였다. "주님, 어찌하여 주님께서 큰 권능과 강한 손으로 이집트 땅에서 이끌어 내주신 주님의 백성에게 이와 같이 노하십니까?</vt:lpstr>
      <vt:lpstr>출 32:12. 어찌하여 이집트 사람이 '그들의 주가 자기 백성에게 재앙을 내리려고, 그들을 이끌어 내어, 산에서 죽게 하고, 땅 위에서 완전히 없애 버렸구나' 하고 말하게 하려 하십니까? 제발, 진노를 거두시고, 뜻을 돌이키시어, 주님의 백성에게서 이 재앙을 거두어 주십시오.</vt:lpstr>
      <vt:lpstr>출 32:13. 주님의 종 아브라함과 이삭과 이스라엘을 기억하여 주십시오. 주님께서 그들에게 맹세하시며 이르시기를 '내가 너희의 자손을 하늘의 별처럼 많게 하고, 내가 약속한 이 모든 땅을 너희 자손에게 주어서, 영원한 유산으로 삼게 하겠다'고 하셨습니다."</vt:lpstr>
      <vt:lpstr>출 32:14. 모세가 이렇게 간구하니, 주님께서는 뜻을 돌이키시고, 주님의 백성에게 내리시겠다던 재앙을 거두셨다.</vt:lpstr>
      <vt:lpstr>출 32:15. 모세는 돌아서서 증거판 둘을 손에 들고서 산에서 내려왔다. 이 두 판에는 글이 새겨 있는데, 앞뒤에 다 새겨 있었다.</vt:lpstr>
      <vt:lpstr>출 32:16. 그 판은 하나님이 손수 만드신 것이며, 그 글자는 하나님이 손수 판에 새기신 글자이다.</vt:lpstr>
      <vt:lpstr>출 32:17. 여호수아가 백성이 떠드는 소리를 듣고서, 모세에게 말하였다. "진에서 싸우는 소리가 들립니다."</vt:lpstr>
      <vt:lpstr>출 32:18. 모세가 대답하였다. "이것은 승전가도 아니고, 패전의 탄식도 아니다. 내가 듣기에는 노래하는 소리다."</vt:lpstr>
      <vt:lpstr>출 32:19. 모세가 진에 가까이 와서 보니, 사람들이 수송아지 주위를 돌면서 춤을 추고 있었다. 모세는 화가 나서, 그는 손에 들고 있는 돌 판 두 개를 산 아래로 내던져 깨뜨려 버렸다.</vt:lpstr>
      <vt:lpstr>출 32:20. 그는, 그들이 만든 수송아지를 가져다가 불에 태우고, 가루가 될 때까지 빻아서, 그것을 물에 타서, 이스라엘 자손에게 마시게 하였다.</vt:lpstr>
      <vt:lpstr>출 32:21. 모세가 아론에게 말하였다. "이 백성이 형님에게 어떻게 하였기에, 형님은 그들이 이렇게 큰 죄를 짓도록 그냥 놓아 두셨습니까?"</vt:lpstr>
      <vt:lpstr>출 32:22. 아론이 대답하였다. "아우님은 우리의 지도자입니다. 나에게 그렇게 화를 내지 마십시오. 이 백성이 악하게 된 까닭을 아시지 않습니까?</vt:lpstr>
      <vt:lpstr>출 32:23. 그들이 나에게 '우리 앞에 서서, 우리를 인도하여 줄 신을 만들어 주시오. 우리를 이집트 땅에서 이끌어 낸 모세라는 사람이 어떻게 되었는지, 우리는 모르겠습니다' 하고 말하기에,</vt:lpstr>
      <vt:lpstr>출 32:24. 내가 그들에게, 금붙이를 가지고 있는 사람은 누구든지 그 금을 빼서 나에게 가져 오라고 하였습니다. 그들이 금붙이를 가져 왔기에, 내가 그것을 불에 넣었더니, 이 수송아지가 생겨난 것입니다."</vt:lpstr>
      <vt:lpstr>출 32:25. 모세는 백성이 제멋대로 날뛰는 것을 보았다. 아론이 그들을 제멋대로 날뛰게 하여, 적들의 조롱거리가 되게 한 것이다.</vt:lpstr>
      <vt:lpstr>출 32:26. 모세는 진 어귀에 서서 외쳤다. "누구든지 주님의 편에 설 사람은 나에게로 나아오십시오." 그러자 레위의 자손이 모두 그에게로 모였다.</vt:lpstr>
      <vt:lpstr>출 32:27. 그가 또 그들에게 말하였다. "이스라엘의 주 하나님이 이르시기를 '너희는 각기 허리에 칼을 차고, 진의 이 문에서 저 문을 오가며, 저마다 자기의 친족과 친구와 이웃을 닥치는 대로 찔러 죽여라' 하십니다."</vt:lpstr>
      <vt:lpstr>출 32:28. 레위 자손이 모세의 말대로 하니, 바로 그 날, 백성 가운데서 어림잡아 삼천 명쯤 죽었다.</vt:lpstr>
      <vt:lpstr>출 32:29. 모세가 말하였다. "오늘 당신들이 저마다 자녀와 형제자매를 희생시켜 당신들 자신을 주님께 드렸으니, 주님께서 당신들에게 복을 내리실 것입니다."</vt:lpstr>
      <vt:lpstr>출 32:30. 이튿날 모세는 백성에게 말하였다. "당신들은 크나큰 죄를 지었습니다. 그러나 이제 내가 주님께 올라가서, 당신들을 용서하여 달라고 빌겠습니다."</vt:lpstr>
      <vt:lpstr>출 32:31. 모세가 주님께로 돌아가서 아뢰었다. "슬픕니다. 이 백성이 금으로 신상을 만듦으로써 큰 죄를 지었습니다.</vt:lpstr>
      <vt:lpstr>출 32:32. 그러나 이제 주님께서 그들의 죄를 용서하여 주십시오. 그렇게 하지 않으시려면, 주님께서 기록하신 책에서 저의 이름을 지워 주십시오."</vt:lpstr>
      <vt:lpstr>출 32:33. 주님께서 모세에게 말씀하셨다. "누구든지 나에게 죄를 지으면, 나는 오직 그 사람만을 나의 책에서 지운다.</vt:lpstr>
      <vt:lpstr>출 32:34. 이제 너는 가서, 내가 너에게 말한 곳으로 백성을 인도하여라. 보아라, 나의 천사가 너를 인도할 것이다. 그러나 기억하여라. 때가 되면, 내가 그들에게 반드시 죄를 묻겠다."</vt:lpstr>
      <vt:lpstr>출 32:35. 그 뒤에 주님께서는 아론이 수송아지를 만든 일로 이 백성에게 재앙을 내리셨다.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2024-10-23T08:12:23Z</dcterms:created>
  <dcterms:modified xsi:type="dcterms:W3CDTF">2024-10-23T08:27:07Z</dcterms:modified>
</cp:coreProperties>
</file>

<file path=docProps/thumbnail.jpeg>
</file>